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sldIdLst>
    <p:sldId id="256" r:id="rId2"/>
    <p:sldId id="265" r:id="rId3"/>
    <p:sldId id="262" r:id="rId4"/>
    <p:sldId id="258" r:id="rId5"/>
    <p:sldId id="263" r:id="rId6"/>
    <p:sldId id="257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4935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9397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855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53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8206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8722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3159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382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4250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6908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283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4947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8158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668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96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583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4415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D68AE0-FBAA-4F0B-BC9F-0EC75A3C4BFA}" type="datetimeFigureOut">
              <a:rPr lang="es-DO" smtClean="0"/>
              <a:t>13/07/2013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43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Datos_abiertos#cite_note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574242"/>
            <a:ext cx="8825658" cy="3329581"/>
          </a:xfrm>
        </p:spPr>
        <p:txBody>
          <a:bodyPr/>
          <a:lstStyle/>
          <a:p>
            <a:r>
              <a:rPr lang="en-US" sz="2800" dirty="0" smtClean="0"/>
              <a:t>Web de Open data para el Sistema </a:t>
            </a:r>
            <a:r>
              <a:rPr lang="en-US" sz="2800" dirty="0" err="1" smtClean="0"/>
              <a:t>educativo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</a:t>
            </a:r>
            <a:r>
              <a:rPr lang="en-US" sz="2800" dirty="0" smtClean="0"/>
              <a:t> 	</a:t>
            </a:r>
            <a:endParaRPr lang="es-D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grupo</a:t>
            </a:r>
            <a:r>
              <a:rPr lang="en-US" sz="4000" dirty="0" smtClean="0">
                <a:solidFill>
                  <a:srgbClr val="0070C0"/>
                </a:solidFill>
              </a:rPr>
              <a:t> +One</a:t>
            </a:r>
            <a:endParaRPr lang="es-DO" sz="4000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1587" cy="1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Gracias por su atención </a:t>
            </a:r>
            <a:endParaRPr lang="es-DO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938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es la open data?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Datos abiertos</a:t>
            </a:r>
            <a:r>
              <a:rPr lang="es-ES" sz="2800" dirty="0"/>
              <a:t> (</a:t>
            </a:r>
            <a:r>
              <a:rPr lang="es-ES" sz="2800" b="1" dirty="0"/>
              <a:t>open data</a:t>
            </a:r>
            <a:r>
              <a:rPr lang="es-ES" sz="2800" dirty="0"/>
              <a:t> en inglés) es una filosofía y práctica que persigue que determinados datos estén disponibles de forma libre a todo el mundo, sin restricciones </a:t>
            </a:r>
            <a:r>
              <a:rPr lang="es-ES" sz="2800" dirty="0" smtClean="0"/>
              <a:t>de copyright,</a:t>
            </a:r>
            <a:r>
              <a:rPr lang="es-ES" sz="2800" dirty="0"/>
              <a:t> patentes u otros mecanismos de control.</a:t>
            </a:r>
            <a:r>
              <a:rPr lang="es-ES" sz="2800" baseline="30000" dirty="0">
                <a:hlinkClick r:id="rId2"/>
              </a:rPr>
              <a:t>1</a:t>
            </a:r>
            <a:r>
              <a:rPr lang="es-ES" sz="2800" dirty="0"/>
              <a:t> Tiene una ética similar a otros movimientos y comunidades abiertos como el Software libre, el código abierto (open </a:t>
            </a:r>
            <a:r>
              <a:rPr lang="es-ES" sz="2800" dirty="0" err="1"/>
              <a:t>source</a:t>
            </a:r>
            <a:r>
              <a:rPr lang="es-ES" sz="2800" dirty="0"/>
              <a:t> en inglés) y el acceso libre (open </a:t>
            </a:r>
            <a:r>
              <a:rPr lang="es-ES" sz="2800" dirty="0" err="1"/>
              <a:t>access</a:t>
            </a:r>
            <a:r>
              <a:rPr lang="es-ES" sz="2800" dirty="0"/>
              <a:t> en inglés).</a:t>
            </a:r>
            <a:endParaRPr lang="es-DO" sz="2800" dirty="0"/>
          </a:p>
        </p:txBody>
      </p:sp>
    </p:spTree>
    <p:extLst>
      <p:ext uri="{BB962C8B-B14F-4D97-AF65-F5344CB8AC3E}">
        <p14:creationId xmlns:p14="http://schemas.microsoft.com/office/powerpoint/2010/main" val="30580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3448303" cy="1295400"/>
          </a:xfrm>
        </p:spPr>
        <p:txBody>
          <a:bodyPr/>
          <a:lstStyle/>
          <a:p>
            <a:r>
              <a:rPr lang="en-US" dirty="0" err="1" smtClean="0"/>
              <a:t>Proposito</a:t>
            </a:r>
            <a:r>
              <a:rPr lang="en-US" dirty="0" smtClean="0"/>
              <a:t> </a:t>
            </a:r>
            <a:endParaRPr lang="es-D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1154954" y="3474720"/>
            <a:ext cx="8825659" cy="2552337"/>
          </a:xfrm>
        </p:spPr>
        <p:txBody>
          <a:bodyPr>
            <a:noAutofit/>
          </a:bodyPr>
          <a:lstStyle/>
          <a:p>
            <a:r>
              <a:rPr lang="es-ES" sz="3200" dirty="0" smtClean="0"/>
              <a:t>El propósito de esta web es brindar a la población dominicana un portal a través del cual acceder de manera fácil y precisa a toda la open data del gobierno dominicano.</a:t>
            </a: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20242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-Damos información objetiva para cada tipo de usuario.</a:t>
            </a:r>
            <a:endParaRPr lang="es-DO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286529"/>
            <a:ext cx="8947150" cy="3727979"/>
          </a:xfrm>
        </p:spPr>
      </p:pic>
    </p:spTree>
    <p:extLst>
      <p:ext uri="{BB962C8B-B14F-4D97-AF65-F5344CB8AC3E}">
        <p14:creationId xmlns:p14="http://schemas.microsoft.com/office/powerpoint/2010/main" val="7520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Nuestra web se basa en la búsqueda libre por parte del usuario permitiéndole a este poder buscar cualquier tipo de datos que sean de su interés a través de la interfaz tipo buscador web siempre y cuando estén dentro del catalogo de datos abiertos del gobierno dominicano </a:t>
            </a: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29756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-</a:t>
            </a:r>
            <a:r>
              <a:rPr lang="es-ES" sz="2800" dirty="0" smtClean="0"/>
              <a:t>Nuestra aplicación es un plataforma para la visualización y recolección de Open Data</a:t>
            </a:r>
            <a:r>
              <a:rPr lang="es-ES" dirty="0" smtClean="0"/>
              <a:t>  </a:t>
            </a:r>
            <a:endParaRPr lang="es-DO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28" y="2052638"/>
            <a:ext cx="7189920" cy="4195762"/>
          </a:xfrm>
        </p:spPr>
      </p:pic>
    </p:spTree>
    <p:extLst>
      <p:ext uri="{BB962C8B-B14F-4D97-AF65-F5344CB8AC3E}">
        <p14:creationId xmlns:p14="http://schemas.microsoft.com/office/powerpoint/2010/main" val="4233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r>
              <a:rPr lang="es-ES" sz="4000" dirty="0" smtClean="0"/>
              <a:t>Contamos con una amigable interfaz de usuario </a:t>
            </a:r>
            <a:endParaRPr lang="es-DO" sz="4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-Proporcionamos grandes cantidades de Open Data desde diferentes puntos de vista y formatos reutilizables para el provecho de cada uno de nuestros usuario</a:t>
            </a:r>
            <a:endParaRPr lang="es-D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84" y="2628900"/>
            <a:ext cx="3250692" cy="13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994" y="248792"/>
            <a:ext cx="8160781" cy="1574808"/>
          </a:xfrm>
        </p:spPr>
        <p:txBody>
          <a:bodyPr>
            <a:normAutofit/>
          </a:bodyPr>
          <a:lstStyle/>
          <a:p>
            <a:r>
              <a:rPr lang="es-ES" dirty="0" smtClean="0"/>
              <a:t>-Contamos con un potente sistema de consulta de datos </a:t>
            </a:r>
            <a:endParaRPr lang="es-D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1961071"/>
            <a:ext cx="7856112" cy="44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-Capacidad de representar la información de manera geográfica </a:t>
            </a:r>
            <a:endParaRPr lang="es-DO" sz="3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" y="1858452"/>
            <a:ext cx="8319752" cy="46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494</TotalTime>
  <Words>180</Words>
  <Application>Microsoft Office PowerPoint</Application>
  <PresentationFormat>Personalizado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Ion</vt:lpstr>
      <vt:lpstr>Web de Open data para el Sistema educativo nacional  </vt:lpstr>
      <vt:lpstr>Que es la open data?</vt:lpstr>
      <vt:lpstr>Proposito </vt:lpstr>
      <vt:lpstr>-Damos información objetiva para cada tipo de usuario.</vt:lpstr>
      <vt:lpstr>Metodología</vt:lpstr>
      <vt:lpstr>-Nuestra aplicación es un plataforma para la visualización y recolección de Open Data  </vt:lpstr>
      <vt:lpstr>-Contamos con una amigable interfaz de usuario </vt:lpstr>
      <vt:lpstr>-Contamos con un potente sistema de consulta de datos </vt:lpstr>
      <vt:lpstr>-Capacidad de representar la información de manera geográfica </vt:lpstr>
      <vt:lpstr>Gracias por su atención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 Open data para el Sistema educativo nacional</dc:title>
  <dc:creator>Alge</dc:creator>
  <cp:lastModifiedBy>tpc</cp:lastModifiedBy>
  <cp:revision>16</cp:revision>
  <dcterms:created xsi:type="dcterms:W3CDTF">2013-06-08T19:52:35Z</dcterms:created>
  <dcterms:modified xsi:type="dcterms:W3CDTF">2013-07-13T15:14:35Z</dcterms:modified>
</cp:coreProperties>
</file>