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70" r:id="rId4"/>
    <p:sldId id="256" r:id="rId5"/>
    <p:sldId id="268" r:id="rId6"/>
    <p:sldId id="269" r:id="rId7"/>
    <p:sldId id="264" r:id="rId8"/>
    <p:sldId id="258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1" y="2044969"/>
            <a:ext cx="5064265" cy="25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8760" y="1113270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Rendimiento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16" y="2758863"/>
            <a:ext cx="10233800" cy="2475919"/>
          </a:xfrm>
        </p:spPr>
        <p:txBody>
          <a:bodyPr>
            <a:normAutofit/>
          </a:bodyPr>
          <a:lstStyle/>
          <a:p>
            <a:r>
              <a:rPr lang="es-ES" sz="3600" dirty="0"/>
              <a:t>Mantener múltiples de copias de </a:t>
            </a:r>
            <a:r>
              <a:rPr lang="es-ES" sz="3600" dirty="0" smtClean="0"/>
              <a:t>datos.</a:t>
            </a:r>
          </a:p>
          <a:p>
            <a:r>
              <a:rPr lang="es-ES" sz="3600" dirty="0" smtClean="0"/>
              <a:t>Primero </a:t>
            </a:r>
            <a:r>
              <a:rPr lang="es-ES" sz="3600" dirty="0"/>
              <a:t>entra/ primero sale (</a:t>
            </a:r>
            <a:r>
              <a:rPr lang="es-ES" sz="3600" dirty="0" err="1"/>
              <a:t>Fifo</a:t>
            </a:r>
            <a:r>
              <a:rPr lang="es-ES" sz="3600" dirty="0" smtClean="0"/>
              <a:t>).</a:t>
            </a:r>
            <a:endParaRPr lang="es-DO" sz="3600" dirty="0"/>
          </a:p>
          <a:p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98" y="3093510"/>
            <a:ext cx="2777518" cy="275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3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35080" y="1042643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Usabilidad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16" y="2515074"/>
            <a:ext cx="10233800" cy="2475919"/>
          </a:xfrm>
        </p:spPr>
        <p:txBody>
          <a:bodyPr>
            <a:normAutofit/>
          </a:bodyPr>
          <a:lstStyle/>
          <a:p>
            <a:pPr lvl="0"/>
            <a:r>
              <a:rPr lang="es-ES" sz="3600" dirty="0"/>
              <a:t>Runtime</a:t>
            </a:r>
            <a:endParaRPr lang="es-DO" sz="3600" dirty="0"/>
          </a:p>
          <a:p>
            <a:pPr lvl="0"/>
            <a:r>
              <a:rPr lang="es-ES" sz="3600" dirty="0"/>
              <a:t>Visibilidad del estatus del sistema </a:t>
            </a:r>
            <a:endParaRPr lang="es-DO" sz="3600" dirty="0"/>
          </a:p>
          <a:p>
            <a:pPr lvl="0"/>
            <a:r>
              <a:rPr lang="es-ES" sz="3600" dirty="0"/>
              <a:t>Comparación entre el sistema y el mundo real</a:t>
            </a:r>
            <a:endParaRPr lang="es-DO" sz="3600" dirty="0"/>
          </a:p>
          <a:p>
            <a:pPr lvl="0"/>
            <a:r>
              <a:rPr lang="es-ES" sz="3600" dirty="0"/>
              <a:t>Consistencia y Estándares</a:t>
            </a:r>
            <a:endParaRPr lang="es-DO" sz="3600" dirty="0"/>
          </a:p>
          <a:p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3" y="914765"/>
            <a:ext cx="4412087" cy="19609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90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4394" y="1208354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Modificabilidad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16" y="2901739"/>
            <a:ext cx="10233800" cy="2475919"/>
          </a:xfrm>
        </p:spPr>
        <p:txBody>
          <a:bodyPr>
            <a:normAutofit/>
          </a:bodyPr>
          <a:lstStyle/>
          <a:p>
            <a:r>
              <a:rPr lang="es-DO" sz="3600" dirty="0" smtClean="0"/>
              <a:t>Mantener la coherencia semántica</a:t>
            </a:r>
          </a:p>
          <a:p>
            <a:r>
              <a:rPr lang="es-DO" sz="3600" dirty="0" smtClean="0"/>
              <a:t>Anticipar cambios esperados</a:t>
            </a:r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2" y="734095"/>
            <a:ext cx="5011385" cy="50113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6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275480"/>
            <a:ext cx="4973153" cy="1325563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s-DO" sz="7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Descripción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24" y="2448643"/>
            <a:ext cx="10233800" cy="3025193"/>
          </a:xfrm>
        </p:spPr>
        <p:txBody>
          <a:bodyPr/>
          <a:lstStyle/>
          <a:p>
            <a:pPr marL="0" indent="0" algn="just">
              <a:buNone/>
            </a:pPr>
            <a:r>
              <a:rPr lang="es-DO" dirty="0" smtClean="0"/>
              <a:t>DatRD es un aplicación web desarrollada con el objetivo de ofrecer de manera rápida y veraz información sobre las instituciones publicas del estado, la visión de este proyecto es ser el portal por el excelencia en el cual es todos los dominicanos puedan acceder a dicha información. </a:t>
            </a:r>
            <a:endParaRPr lang="es-D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4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3577" y="947393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Que ofrecemos? 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9" y="2452453"/>
            <a:ext cx="8236619" cy="4078116"/>
          </a:xfrm>
        </p:spPr>
        <p:txBody>
          <a:bodyPr>
            <a:normAutofit/>
          </a:bodyPr>
          <a:lstStyle/>
          <a:p>
            <a:r>
              <a:rPr lang="es-DO" dirty="0" smtClean="0"/>
              <a:t>Datos crudos, con la posibilidad de exportar en Excel las tablas deseadas.</a:t>
            </a:r>
          </a:p>
          <a:p>
            <a:r>
              <a:rPr lang="es-DO" dirty="0" smtClean="0"/>
              <a:t>Graficas en diferentes formatos con capacidad de descargarlas para fines de análisis.</a:t>
            </a:r>
          </a:p>
          <a:p>
            <a:r>
              <a:rPr lang="es-DO" dirty="0" smtClean="0"/>
              <a:t>Comparación de entre diferentes bases de datos tanto nacionales como de otros países.</a:t>
            </a:r>
          </a:p>
          <a:p>
            <a:r>
              <a:rPr lang="es-DO" dirty="0" smtClean="0"/>
              <a:t>Ubicación de centros educativos.</a:t>
            </a:r>
          </a:p>
          <a:p>
            <a:r>
              <a:rPr lang="es-DO" dirty="0" smtClean="0"/>
              <a:t>Iteración con redes sociales.</a:t>
            </a:r>
          </a:p>
          <a:p>
            <a:endParaRPr lang="es-DO" sz="3600" dirty="0" smtClean="0"/>
          </a:p>
          <a:p>
            <a:endParaRPr lang="es-DO" sz="3600" dirty="0" smtClean="0"/>
          </a:p>
          <a:p>
            <a:endParaRPr lang="es-DO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15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752" y="3036710"/>
            <a:ext cx="6527410" cy="754025"/>
          </a:xfrm>
        </p:spPr>
        <p:txBody>
          <a:bodyPr>
            <a:noAutofit/>
          </a:bodyPr>
          <a:lstStyle/>
          <a:p>
            <a:pPr algn="ctr"/>
            <a:r>
              <a:rPr lang="es-DO" sz="8000" i="1" dirty="0" smtClean="0"/>
              <a:t>Arquitectura</a:t>
            </a:r>
            <a:endParaRPr lang="es-DO" sz="80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57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520" y="944245"/>
            <a:ext cx="10515600" cy="1325563"/>
          </a:xfrm>
        </p:spPr>
        <p:txBody>
          <a:bodyPr/>
          <a:lstStyle/>
          <a:p>
            <a:r>
              <a:rPr lang="es-DO" sz="7200" dirty="0" smtClean="0"/>
              <a:t>MVC   </a:t>
            </a:r>
            <a:r>
              <a:rPr lang="es-DO" sz="4400" i="1" dirty="0" smtClean="0"/>
              <a:t>Modelo – Vista – Controlador </a:t>
            </a:r>
            <a:endParaRPr lang="es-DO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520" y="2269808"/>
            <a:ext cx="10233800" cy="4351338"/>
          </a:xfrm>
        </p:spPr>
        <p:txBody>
          <a:bodyPr/>
          <a:lstStyle/>
          <a:p>
            <a:r>
              <a:rPr lang="es-DO" dirty="0">
                <a:solidFill>
                  <a:schemeClr val="tx1"/>
                </a:solidFill>
              </a:rPr>
              <a:t>La arquitectura MVC separa la lógica de negocio (el modelo) y la presentación (la vista) por lo que se consigue un mantenimiento más sencillo </a:t>
            </a:r>
            <a:r>
              <a:rPr lang="es-DO" dirty="0" smtClean="0">
                <a:solidFill>
                  <a:schemeClr val="tx1"/>
                </a:solidFill>
              </a:rPr>
              <a:t>de la </a:t>
            </a:r>
            <a:r>
              <a:rPr lang="es-DO" dirty="0">
                <a:solidFill>
                  <a:schemeClr val="tx1"/>
                </a:solidFill>
              </a:rPr>
              <a:t>aplicación. E</a:t>
            </a:r>
            <a:r>
              <a:rPr lang="es-DO" dirty="0" smtClean="0">
                <a:solidFill>
                  <a:schemeClr val="tx1"/>
                </a:solidFill>
              </a:rPr>
              <a:t>s </a:t>
            </a:r>
            <a:r>
              <a:rPr lang="es-DO" dirty="0">
                <a:solidFill>
                  <a:schemeClr val="tx1"/>
                </a:solidFill>
              </a:rPr>
              <a:t>decir, por un lado define componentes para la representación de la información, y por otro lado para la interacción del </a:t>
            </a:r>
            <a:r>
              <a:rPr lang="es-DO" dirty="0" smtClean="0">
                <a:solidFill>
                  <a:schemeClr val="tx1"/>
                </a:solidFill>
              </a:rPr>
              <a:t>usuario.</a:t>
            </a:r>
            <a:endParaRPr lang="es-D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06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1960" y="1020221"/>
            <a:ext cx="451104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7200" dirty="0" smtClean="0"/>
              <a:t>Ventajas</a:t>
            </a:r>
            <a:endParaRPr lang="es-DO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45784"/>
            <a:ext cx="10515600" cy="3696012"/>
          </a:xfrm>
        </p:spPr>
        <p:txBody>
          <a:bodyPr>
            <a:noAutofit/>
          </a:bodyPr>
          <a:lstStyle/>
          <a:p>
            <a:r>
              <a:rPr lang="es-DO" dirty="0" smtClean="0"/>
              <a:t>Clara </a:t>
            </a:r>
            <a:r>
              <a:rPr lang="es-DO" dirty="0"/>
              <a:t>separación entre interfaz, lógica de negocio y de </a:t>
            </a:r>
            <a:r>
              <a:rPr lang="es-DO" dirty="0" smtClean="0"/>
              <a:t>presentación.</a:t>
            </a:r>
          </a:p>
          <a:p>
            <a:r>
              <a:rPr lang="es-DO" dirty="0" smtClean="0"/>
              <a:t>Reutilización </a:t>
            </a:r>
            <a:r>
              <a:rPr lang="es-DO" dirty="0"/>
              <a:t>de los componentes</a:t>
            </a:r>
            <a:r>
              <a:rPr lang="es-DO" dirty="0" smtClean="0"/>
              <a:t>.</a:t>
            </a:r>
          </a:p>
          <a:p>
            <a:r>
              <a:rPr lang="es-DO" dirty="0" smtClean="0"/>
              <a:t> </a:t>
            </a:r>
            <a:r>
              <a:rPr lang="es-DO" dirty="0"/>
              <a:t>Simplicidad en el mantenimiento de los sistemas</a:t>
            </a:r>
            <a:r>
              <a:rPr lang="es-DO" dirty="0" smtClean="0"/>
              <a:t>.</a:t>
            </a:r>
          </a:p>
          <a:p>
            <a:r>
              <a:rPr lang="es-DO" dirty="0" smtClean="0"/>
              <a:t> </a:t>
            </a:r>
            <a:r>
              <a:rPr lang="es-DO" dirty="0"/>
              <a:t>Facilidad para desarrollar prototipos rápidos</a:t>
            </a:r>
            <a:r>
              <a:rPr lang="es-DO" dirty="0" smtClean="0"/>
              <a:t>.</a:t>
            </a:r>
          </a:p>
          <a:p>
            <a:r>
              <a:rPr lang="es-DO" dirty="0" smtClean="0"/>
              <a:t> </a:t>
            </a:r>
            <a:r>
              <a:rPr lang="es-DO" dirty="0"/>
              <a:t>Los desarrollos suelen ser más escalables.</a:t>
            </a:r>
            <a:endParaRPr lang="es-DO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05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blogtecnico.files.wordpress.com/2012/07/m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19" y="948190"/>
            <a:ext cx="9601095" cy="553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6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9824"/>
            <a:ext cx="451104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7200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57" y="2555387"/>
            <a:ext cx="10515600" cy="1567102"/>
          </a:xfrm>
        </p:spPr>
        <p:txBody>
          <a:bodyPr/>
          <a:lstStyle/>
          <a:p>
            <a:r>
              <a:rPr lang="en-US" dirty="0" smtClean="0"/>
              <a:t>Alta </a:t>
            </a:r>
            <a:r>
              <a:rPr lang="es-DO" dirty="0" smtClean="0"/>
              <a:t>disponibilidad</a:t>
            </a:r>
          </a:p>
          <a:p>
            <a:r>
              <a:rPr lang="es-DO" dirty="0" smtClean="0"/>
              <a:t>Rápido acceso</a:t>
            </a:r>
          </a:p>
          <a:p>
            <a:r>
              <a:rPr lang="es-DO" dirty="0" smtClean="0"/>
              <a:t>Optimo Rendimiento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050" name="Picture 2" descr="http://mauriciosimons.edu.pe/img/izquierd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735" l="294" r="9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18" y="1191793"/>
            <a:ext cx="4411482" cy="3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47" y="4857287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/>
              <a:t>Disponibilidad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23246"/>
            <a:ext cx="4533825" cy="2475919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Redundancia </a:t>
            </a:r>
            <a:endParaRPr lang="es-DO" sz="3600" dirty="0"/>
          </a:p>
          <a:p>
            <a:pPr lvl="0"/>
            <a:r>
              <a:rPr lang="es-ES" sz="3600" dirty="0"/>
              <a:t> </a:t>
            </a:r>
            <a:r>
              <a:rPr lang="es-ES" sz="3600" dirty="0" smtClean="0"/>
              <a:t>Monitoreo </a:t>
            </a:r>
            <a:endParaRPr lang="es-DO" sz="3600" dirty="0"/>
          </a:p>
          <a:p>
            <a:pPr lvl="0"/>
            <a:r>
              <a:rPr lang="es-ES" sz="3600" dirty="0"/>
              <a:t> </a:t>
            </a:r>
            <a:r>
              <a:rPr lang="es-ES" sz="3600" dirty="0" smtClean="0"/>
              <a:t>Recuperación</a:t>
            </a:r>
            <a:endParaRPr lang="es-DO" sz="3600" dirty="0"/>
          </a:p>
          <a:p>
            <a:pPr marL="0" indent="0">
              <a:buNone/>
            </a:pPr>
            <a:endParaRPr lang="es-DO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3966694"/>
            <a:ext cx="2987898" cy="22409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7" y="1013295"/>
            <a:ext cx="5185423" cy="31089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97124"/>
            <a:ext cx="1263482" cy="67077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93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341</TotalTime>
  <Words>265</Words>
  <Application>Microsoft Office PowerPoint</Application>
  <PresentationFormat>Panorámica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Corbel</vt:lpstr>
      <vt:lpstr>Depth</vt:lpstr>
      <vt:lpstr>Presentación de PowerPoint</vt:lpstr>
      <vt:lpstr>Descripción</vt:lpstr>
      <vt:lpstr>Que ofrecemos? </vt:lpstr>
      <vt:lpstr>Presentación de PowerPoint</vt:lpstr>
      <vt:lpstr>MVC   Modelo – Vista – Controlador </vt:lpstr>
      <vt:lpstr>Ventajas</vt:lpstr>
      <vt:lpstr>Presentación de PowerPoint</vt:lpstr>
      <vt:lpstr>Objetivos</vt:lpstr>
      <vt:lpstr>Disponibilidad</vt:lpstr>
      <vt:lpstr>Rendimiento</vt:lpstr>
      <vt:lpstr>Usabilidad</vt:lpstr>
      <vt:lpstr>Modificabilidad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Dataedu RD</dc:title>
  <dc:creator>Sergio Enc</dc:creator>
  <cp:lastModifiedBy>Harim Tejada</cp:lastModifiedBy>
  <cp:revision>21</cp:revision>
  <dcterms:created xsi:type="dcterms:W3CDTF">2013-06-08T04:45:18Z</dcterms:created>
  <dcterms:modified xsi:type="dcterms:W3CDTF">2013-07-13T07:48:04Z</dcterms:modified>
</cp:coreProperties>
</file>