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297" autoAdjust="0"/>
  </p:normalViewPr>
  <p:slideViewPr>
    <p:cSldViewPr>
      <p:cViewPr varScale="1">
        <p:scale>
          <a:sx n="52" d="100"/>
          <a:sy n="52" d="100"/>
        </p:scale>
        <p:origin x="-18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1E8B9A-B4ED-4432-9C54-27E5EE05D1BE}" type="doc">
      <dgm:prSet loTypeId="urn:microsoft.com/office/officeart/2005/8/layout/lProcess2" loCatId="list" qsTypeId="urn:microsoft.com/office/officeart/2005/8/quickstyle/simple1#4" qsCatId="simple" csTypeId="urn:microsoft.com/office/officeart/2005/8/colors/accent2_2" csCatId="accent2" phldr="1"/>
      <dgm:spPr/>
      <dgm:t>
        <a:bodyPr/>
        <a:lstStyle/>
        <a:p>
          <a:endParaRPr lang="es-DO"/>
        </a:p>
      </dgm:t>
    </dgm:pt>
    <dgm:pt modelId="{DEC637F1-95BD-4E87-9F42-E45AF96EBA51}">
      <dgm:prSet phldrT="[Texto]"/>
      <dgm:spPr>
        <a:solidFill>
          <a:srgbClr val="BC5508"/>
        </a:solidFill>
      </dgm:spPr>
      <dgm:t>
        <a:bodyPr/>
        <a:lstStyle/>
        <a:p>
          <a:r>
            <a:rPr lang="es-DO" b="1" dirty="0" smtClean="0">
              <a:solidFill>
                <a:schemeClr val="bg1">
                  <a:lumMod val="95000"/>
                </a:schemeClr>
              </a:solidFill>
            </a:rPr>
            <a:t>Censos y Encuestas</a:t>
          </a:r>
          <a:endParaRPr lang="es-DO" b="1" dirty="0">
            <a:solidFill>
              <a:schemeClr val="bg1">
                <a:lumMod val="95000"/>
              </a:schemeClr>
            </a:solidFill>
          </a:endParaRPr>
        </a:p>
      </dgm:t>
    </dgm:pt>
    <dgm:pt modelId="{F6A989AB-6182-4872-AC6E-89B8FF1A90C7}" type="parTrans" cxnId="{BAADE97C-7B46-4A83-B228-D54945458E54}">
      <dgm:prSet/>
      <dgm:spPr/>
      <dgm:t>
        <a:bodyPr/>
        <a:lstStyle/>
        <a:p>
          <a:endParaRPr lang="es-DO" b="1">
            <a:solidFill>
              <a:schemeClr val="bg1">
                <a:lumMod val="95000"/>
              </a:schemeClr>
            </a:solidFill>
          </a:endParaRPr>
        </a:p>
      </dgm:t>
    </dgm:pt>
    <dgm:pt modelId="{AC8198FE-D3FF-4A59-BB46-16193801F917}" type="sibTrans" cxnId="{BAADE97C-7B46-4A83-B228-D54945458E54}">
      <dgm:prSet/>
      <dgm:spPr/>
      <dgm:t>
        <a:bodyPr/>
        <a:lstStyle/>
        <a:p>
          <a:endParaRPr lang="es-DO" b="1">
            <a:solidFill>
              <a:schemeClr val="bg1">
                <a:lumMod val="95000"/>
              </a:schemeClr>
            </a:solidFill>
          </a:endParaRPr>
        </a:p>
      </dgm:t>
    </dgm:pt>
    <dgm:pt modelId="{9595A35A-A008-45E4-A70B-DCC8E05875E8}">
      <dgm:prSet phldrT="[Texto]"/>
      <dgm:spPr>
        <a:gradFill flip="none" rotWithShape="0">
          <a:gsLst>
            <a:gs pos="0">
              <a:srgbClr val="AC7914">
                <a:shade val="30000"/>
                <a:satMod val="115000"/>
              </a:srgbClr>
            </a:gs>
            <a:gs pos="50000">
              <a:srgbClr val="AC7914">
                <a:shade val="67500"/>
                <a:satMod val="115000"/>
              </a:srgbClr>
            </a:gs>
            <a:gs pos="100000">
              <a:srgbClr val="AC7914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s-DO" b="1" dirty="0" smtClean="0">
              <a:solidFill>
                <a:schemeClr val="bg1">
                  <a:lumMod val="95000"/>
                </a:schemeClr>
              </a:solidFill>
            </a:rPr>
            <a:t>Censo Nacional de Población y Vivienda</a:t>
          </a:r>
          <a:endParaRPr lang="es-DO" b="1" dirty="0">
            <a:solidFill>
              <a:schemeClr val="bg1">
                <a:lumMod val="95000"/>
              </a:schemeClr>
            </a:solidFill>
          </a:endParaRPr>
        </a:p>
      </dgm:t>
    </dgm:pt>
    <dgm:pt modelId="{6A6DAF59-2858-4F05-A79C-DA9B6F5FBA31}" type="parTrans" cxnId="{C1776847-4A5E-4F25-8A7B-FCAB6190E6F9}">
      <dgm:prSet/>
      <dgm:spPr/>
      <dgm:t>
        <a:bodyPr/>
        <a:lstStyle/>
        <a:p>
          <a:endParaRPr lang="es-DO" b="1">
            <a:solidFill>
              <a:schemeClr val="bg1">
                <a:lumMod val="95000"/>
              </a:schemeClr>
            </a:solidFill>
          </a:endParaRPr>
        </a:p>
      </dgm:t>
    </dgm:pt>
    <dgm:pt modelId="{4CA46E96-961A-425B-8B4B-103E43AC31A9}" type="sibTrans" cxnId="{C1776847-4A5E-4F25-8A7B-FCAB6190E6F9}">
      <dgm:prSet/>
      <dgm:spPr/>
      <dgm:t>
        <a:bodyPr/>
        <a:lstStyle/>
        <a:p>
          <a:endParaRPr lang="es-DO" b="1">
            <a:solidFill>
              <a:schemeClr val="bg1">
                <a:lumMod val="95000"/>
              </a:schemeClr>
            </a:solidFill>
          </a:endParaRPr>
        </a:p>
      </dgm:t>
    </dgm:pt>
    <dgm:pt modelId="{7046E2F5-5869-4E14-BFF2-BB4EA8548BC0}">
      <dgm:prSet phldrT="[Texto]"/>
      <dgm:spPr>
        <a:solidFill>
          <a:srgbClr val="721E1C"/>
        </a:solidFill>
      </dgm:spPr>
      <dgm:t>
        <a:bodyPr/>
        <a:lstStyle/>
        <a:p>
          <a:r>
            <a:rPr lang="es-DO" b="1" dirty="0" smtClean="0">
              <a:solidFill>
                <a:schemeClr val="bg1">
                  <a:lumMod val="95000"/>
                </a:schemeClr>
              </a:solidFill>
            </a:rPr>
            <a:t>Estadísticas </a:t>
          </a:r>
          <a:r>
            <a:rPr lang="es-DO" b="1" dirty="0" err="1" smtClean="0">
              <a:solidFill>
                <a:schemeClr val="bg1">
                  <a:lumMod val="95000"/>
                </a:schemeClr>
              </a:solidFill>
            </a:rPr>
            <a:t>Enconómicas</a:t>
          </a:r>
          <a:endParaRPr lang="es-DO" b="1" dirty="0">
            <a:solidFill>
              <a:schemeClr val="bg1">
                <a:lumMod val="95000"/>
              </a:schemeClr>
            </a:solidFill>
          </a:endParaRPr>
        </a:p>
      </dgm:t>
    </dgm:pt>
    <dgm:pt modelId="{9AEE371C-174A-47DF-9C61-A6C8F3D5248F}" type="parTrans" cxnId="{F44E622A-8BE5-4D8B-8A93-3FA1EF4FCB2C}">
      <dgm:prSet/>
      <dgm:spPr/>
      <dgm:t>
        <a:bodyPr/>
        <a:lstStyle/>
        <a:p>
          <a:endParaRPr lang="es-DO" b="1">
            <a:solidFill>
              <a:schemeClr val="bg1">
                <a:lumMod val="95000"/>
              </a:schemeClr>
            </a:solidFill>
          </a:endParaRPr>
        </a:p>
      </dgm:t>
    </dgm:pt>
    <dgm:pt modelId="{C38E5F01-05D7-4161-A6D3-DB718C7F2186}" type="sibTrans" cxnId="{F44E622A-8BE5-4D8B-8A93-3FA1EF4FCB2C}">
      <dgm:prSet/>
      <dgm:spPr/>
      <dgm:t>
        <a:bodyPr/>
        <a:lstStyle/>
        <a:p>
          <a:endParaRPr lang="es-DO" b="1">
            <a:solidFill>
              <a:schemeClr val="bg1">
                <a:lumMod val="95000"/>
              </a:schemeClr>
            </a:solidFill>
          </a:endParaRPr>
        </a:p>
      </dgm:t>
    </dgm:pt>
    <dgm:pt modelId="{7DE04596-468B-4ADD-A425-219D89DCCF85}">
      <dgm:prSet phldrT="[Texto]"/>
      <dgm:spPr>
        <a:gradFill flip="none" rotWithShape="0">
          <a:gsLst>
            <a:gs pos="0">
              <a:srgbClr val="924B2E">
                <a:shade val="30000"/>
                <a:satMod val="115000"/>
              </a:srgbClr>
            </a:gs>
            <a:gs pos="50000">
              <a:srgbClr val="924B2E">
                <a:shade val="67500"/>
                <a:satMod val="115000"/>
              </a:srgbClr>
            </a:gs>
            <a:gs pos="100000">
              <a:srgbClr val="924B2E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s-DO" b="1" dirty="0" smtClean="0">
              <a:solidFill>
                <a:schemeClr val="bg1">
                  <a:lumMod val="95000"/>
                </a:schemeClr>
              </a:solidFill>
            </a:rPr>
            <a:t>Directorio de Empresas y Establecimientos Económicos</a:t>
          </a:r>
          <a:endParaRPr lang="es-DO" b="1" dirty="0">
            <a:solidFill>
              <a:schemeClr val="bg1">
                <a:lumMod val="95000"/>
              </a:schemeClr>
            </a:solidFill>
          </a:endParaRPr>
        </a:p>
      </dgm:t>
    </dgm:pt>
    <dgm:pt modelId="{DE9E44BB-A4CA-4B55-8DCC-C05CF25A27A8}" type="parTrans" cxnId="{982DDCFA-D0D9-4265-95BF-388916E74FD0}">
      <dgm:prSet/>
      <dgm:spPr/>
      <dgm:t>
        <a:bodyPr/>
        <a:lstStyle/>
        <a:p>
          <a:endParaRPr lang="es-DO" b="1">
            <a:solidFill>
              <a:schemeClr val="bg1">
                <a:lumMod val="95000"/>
              </a:schemeClr>
            </a:solidFill>
          </a:endParaRPr>
        </a:p>
      </dgm:t>
    </dgm:pt>
    <dgm:pt modelId="{3DB5B7D0-7981-4157-A58D-A4F127E883B6}" type="sibTrans" cxnId="{982DDCFA-D0D9-4265-95BF-388916E74FD0}">
      <dgm:prSet/>
      <dgm:spPr/>
      <dgm:t>
        <a:bodyPr/>
        <a:lstStyle/>
        <a:p>
          <a:endParaRPr lang="es-DO" b="1">
            <a:solidFill>
              <a:schemeClr val="bg1">
                <a:lumMod val="95000"/>
              </a:schemeClr>
            </a:solidFill>
          </a:endParaRPr>
        </a:p>
      </dgm:t>
    </dgm:pt>
    <dgm:pt modelId="{F1106633-EEA1-4564-8383-3545CA8380EB}">
      <dgm:prSet phldrT="[Texto]"/>
      <dgm:spPr>
        <a:gradFill flip="none" rotWithShape="0">
          <a:gsLst>
            <a:gs pos="0">
              <a:srgbClr val="924B2E">
                <a:shade val="30000"/>
                <a:satMod val="115000"/>
              </a:srgbClr>
            </a:gs>
            <a:gs pos="50000">
              <a:srgbClr val="924B2E">
                <a:shade val="67500"/>
                <a:satMod val="115000"/>
              </a:srgbClr>
            </a:gs>
            <a:gs pos="100000">
              <a:srgbClr val="924B2E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s-DO" b="1" dirty="0" smtClean="0">
              <a:solidFill>
                <a:schemeClr val="bg1">
                  <a:lumMod val="95000"/>
                </a:schemeClr>
              </a:solidFill>
            </a:rPr>
            <a:t>Encuesta Nacional de Actividad Económica</a:t>
          </a:r>
        </a:p>
      </dgm:t>
    </dgm:pt>
    <dgm:pt modelId="{ABD50DA3-FB1C-426B-B7F5-362E445B6943}" type="parTrans" cxnId="{BEDADA57-5618-45DA-9E89-8969A6F6A39E}">
      <dgm:prSet/>
      <dgm:spPr/>
      <dgm:t>
        <a:bodyPr/>
        <a:lstStyle/>
        <a:p>
          <a:endParaRPr lang="es-DO" b="1">
            <a:solidFill>
              <a:schemeClr val="bg1">
                <a:lumMod val="95000"/>
              </a:schemeClr>
            </a:solidFill>
          </a:endParaRPr>
        </a:p>
      </dgm:t>
    </dgm:pt>
    <dgm:pt modelId="{83745F0E-844E-433D-9290-4F96E1903CF1}" type="sibTrans" cxnId="{BEDADA57-5618-45DA-9E89-8969A6F6A39E}">
      <dgm:prSet/>
      <dgm:spPr/>
      <dgm:t>
        <a:bodyPr/>
        <a:lstStyle/>
        <a:p>
          <a:endParaRPr lang="es-DO" b="1">
            <a:solidFill>
              <a:schemeClr val="bg1">
                <a:lumMod val="95000"/>
              </a:schemeClr>
            </a:solidFill>
          </a:endParaRPr>
        </a:p>
      </dgm:t>
    </dgm:pt>
    <dgm:pt modelId="{18142E71-1529-4B89-BEDB-55B31BE160F8}">
      <dgm:prSet phldrT="[Texto]"/>
      <dgm:spPr>
        <a:solidFill>
          <a:schemeClr val="accent1">
            <a:lumMod val="25000"/>
          </a:schemeClr>
        </a:solidFill>
      </dgm:spPr>
      <dgm:t>
        <a:bodyPr/>
        <a:lstStyle/>
        <a:p>
          <a:r>
            <a:rPr lang="es-DO" b="1" dirty="0" smtClean="0">
              <a:solidFill>
                <a:schemeClr val="bg1">
                  <a:lumMod val="95000"/>
                </a:schemeClr>
              </a:solidFill>
            </a:rPr>
            <a:t>Estadísticas Demográficas y Sociales</a:t>
          </a:r>
          <a:endParaRPr lang="es-DO" b="1" dirty="0">
            <a:solidFill>
              <a:schemeClr val="bg1">
                <a:lumMod val="95000"/>
              </a:schemeClr>
            </a:solidFill>
          </a:endParaRPr>
        </a:p>
      </dgm:t>
    </dgm:pt>
    <dgm:pt modelId="{2AF31C63-517A-4ABB-8ABC-43C9B5461D6A}" type="parTrans" cxnId="{B37847F1-6B6D-408B-8945-C2DEC7D11AE0}">
      <dgm:prSet/>
      <dgm:spPr/>
      <dgm:t>
        <a:bodyPr/>
        <a:lstStyle/>
        <a:p>
          <a:endParaRPr lang="es-DO" b="1">
            <a:solidFill>
              <a:schemeClr val="bg1">
                <a:lumMod val="95000"/>
              </a:schemeClr>
            </a:solidFill>
          </a:endParaRPr>
        </a:p>
      </dgm:t>
    </dgm:pt>
    <dgm:pt modelId="{34E78010-D767-408B-88D3-8B1E7A303C08}" type="sibTrans" cxnId="{B37847F1-6B6D-408B-8945-C2DEC7D11AE0}">
      <dgm:prSet/>
      <dgm:spPr/>
      <dgm:t>
        <a:bodyPr/>
        <a:lstStyle/>
        <a:p>
          <a:endParaRPr lang="es-DO" b="1">
            <a:solidFill>
              <a:schemeClr val="bg1">
                <a:lumMod val="95000"/>
              </a:schemeClr>
            </a:solidFill>
          </a:endParaRPr>
        </a:p>
      </dgm:t>
    </dgm:pt>
    <dgm:pt modelId="{1192567D-5BE4-41A9-A475-0CB60E5A19D6}">
      <dgm:prSet phldrT="[Texto]"/>
      <dgm:spPr>
        <a:gradFill flip="none" rotWithShape="0">
          <a:gsLst>
            <a:gs pos="0">
              <a:schemeClr val="accent1">
                <a:lumMod val="50000"/>
                <a:shade val="30000"/>
                <a:satMod val="115000"/>
              </a:schemeClr>
            </a:gs>
            <a:gs pos="50000">
              <a:schemeClr val="accent1">
                <a:lumMod val="50000"/>
                <a:shade val="67500"/>
                <a:satMod val="115000"/>
              </a:schemeClr>
            </a:gs>
            <a:gs pos="100000">
              <a:schemeClr val="accent1">
                <a:lumMod val="5000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es-DO" b="1" dirty="0" smtClean="0">
              <a:solidFill>
                <a:schemeClr val="bg1">
                  <a:lumMod val="95000"/>
                </a:schemeClr>
              </a:solidFill>
            </a:rPr>
            <a:t>Educación</a:t>
          </a:r>
          <a:endParaRPr lang="es-DO" b="1" dirty="0">
            <a:solidFill>
              <a:schemeClr val="bg1">
                <a:lumMod val="95000"/>
              </a:schemeClr>
            </a:solidFill>
          </a:endParaRPr>
        </a:p>
      </dgm:t>
    </dgm:pt>
    <dgm:pt modelId="{08580205-CEF8-4F31-880E-BCCBFC560C05}" type="parTrans" cxnId="{867991E7-D918-457E-B606-F030B0BA1F13}">
      <dgm:prSet/>
      <dgm:spPr/>
      <dgm:t>
        <a:bodyPr/>
        <a:lstStyle/>
        <a:p>
          <a:endParaRPr lang="es-DO" b="1">
            <a:solidFill>
              <a:schemeClr val="bg1">
                <a:lumMod val="95000"/>
              </a:schemeClr>
            </a:solidFill>
          </a:endParaRPr>
        </a:p>
      </dgm:t>
    </dgm:pt>
    <dgm:pt modelId="{9D67B8AE-625B-4F87-8B14-A7B5E0D9F063}" type="sibTrans" cxnId="{867991E7-D918-457E-B606-F030B0BA1F13}">
      <dgm:prSet/>
      <dgm:spPr/>
      <dgm:t>
        <a:bodyPr/>
        <a:lstStyle/>
        <a:p>
          <a:endParaRPr lang="es-DO" b="1">
            <a:solidFill>
              <a:schemeClr val="bg1">
                <a:lumMod val="95000"/>
              </a:schemeClr>
            </a:solidFill>
          </a:endParaRPr>
        </a:p>
      </dgm:t>
    </dgm:pt>
    <dgm:pt modelId="{03161246-F0CE-4E1B-87FA-7064F767486A}">
      <dgm:prSet phldrT="[Texto]"/>
      <dgm:spPr>
        <a:gradFill flip="none" rotWithShape="0">
          <a:gsLst>
            <a:gs pos="0">
              <a:srgbClr val="AC7914">
                <a:shade val="30000"/>
                <a:satMod val="115000"/>
              </a:srgbClr>
            </a:gs>
            <a:gs pos="50000">
              <a:srgbClr val="AC7914">
                <a:shade val="67500"/>
                <a:satMod val="115000"/>
              </a:srgbClr>
            </a:gs>
            <a:gs pos="100000">
              <a:srgbClr val="AC7914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s-DO" b="1" dirty="0" smtClean="0">
              <a:solidFill>
                <a:schemeClr val="bg1">
                  <a:lumMod val="95000"/>
                </a:schemeClr>
              </a:solidFill>
            </a:rPr>
            <a:t>ENHOGAR</a:t>
          </a:r>
          <a:endParaRPr lang="es-DO" b="1" dirty="0">
            <a:solidFill>
              <a:schemeClr val="bg1">
                <a:lumMod val="95000"/>
              </a:schemeClr>
            </a:solidFill>
          </a:endParaRPr>
        </a:p>
      </dgm:t>
    </dgm:pt>
    <dgm:pt modelId="{FFFC6DB3-0306-4259-AF6C-3823B5E32A7F}" type="parTrans" cxnId="{6027FDAA-502E-48E8-ABD4-472F3AC0A437}">
      <dgm:prSet/>
      <dgm:spPr/>
      <dgm:t>
        <a:bodyPr/>
        <a:lstStyle/>
        <a:p>
          <a:endParaRPr lang="es-DO" b="1">
            <a:solidFill>
              <a:schemeClr val="bg1">
                <a:lumMod val="95000"/>
              </a:schemeClr>
            </a:solidFill>
          </a:endParaRPr>
        </a:p>
      </dgm:t>
    </dgm:pt>
    <dgm:pt modelId="{4C2ACB7D-2AE0-4AF2-AB9D-4E2BB25836C7}" type="sibTrans" cxnId="{6027FDAA-502E-48E8-ABD4-472F3AC0A437}">
      <dgm:prSet/>
      <dgm:spPr/>
      <dgm:t>
        <a:bodyPr/>
        <a:lstStyle/>
        <a:p>
          <a:endParaRPr lang="es-DO" b="1">
            <a:solidFill>
              <a:schemeClr val="bg1">
                <a:lumMod val="95000"/>
              </a:schemeClr>
            </a:solidFill>
          </a:endParaRPr>
        </a:p>
      </dgm:t>
    </dgm:pt>
    <dgm:pt modelId="{2D2E036A-52E0-460C-AD5D-7CC7A4111768}">
      <dgm:prSet phldrT="[Texto]"/>
      <dgm:spPr>
        <a:gradFill flip="none" rotWithShape="0">
          <a:gsLst>
            <a:gs pos="0">
              <a:srgbClr val="AC7914">
                <a:shade val="30000"/>
                <a:satMod val="115000"/>
              </a:srgbClr>
            </a:gs>
            <a:gs pos="50000">
              <a:srgbClr val="AC7914">
                <a:shade val="67500"/>
                <a:satMod val="115000"/>
              </a:srgbClr>
            </a:gs>
            <a:gs pos="100000">
              <a:srgbClr val="AC7914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s-DO" b="1" dirty="0" smtClean="0">
              <a:solidFill>
                <a:schemeClr val="bg1">
                  <a:lumMod val="95000"/>
                </a:schemeClr>
              </a:solidFill>
            </a:rPr>
            <a:t>ENIGH</a:t>
          </a:r>
          <a:endParaRPr lang="es-DO" b="1" dirty="0">
            <a:solidFill>
              <a:schemeClr val="bg1">
                <a:lumMod val="95000"/>
              </a:schemeClr>
            </a:solidFill>
          </a:endParaRPr>
        </a:p>
      </dgm:t>
    </dgm:pt>
    <dgm:pt modelId="{8BF3FA09-F82F-44AE-A512-BAEDB2EC2ED9}" type="parTrans" cxnId="{E82E3629-489B-428A-BB9B-51FC7B471274}">
      <dgm:prSet/>
      <dgm:spPr/>
      <dgm:t>
        <a:bodyPr/>
        <a:lstStyle/>
        <a:p>
          <a:endParaRPr lang="es-DO" b="1">
            <a:solidFill>
              <a:schemeClr val="bg1">
                <a:lumMod val="95000"/>
              </a:schemeClr>
            </a:solidFill>
          </a:endParaRPr>
        </a:p>
      </dgm:t>
    </dgm:pt>
    <dgm:pt modelId="{566DE51A-F53C-47F3-9C0A-B3F3449BE568}" type="sibTrans" cxnId="{E82E3629-489B-428A-BB9B-51FC7B471274}">
      <dgm:prSet/>
      <dgm:spPr/>
      <dgm:t>
        <a:bodyPr/>
        <a:lstStyle/>
        <a:p>
          <a:endParaRPr lang="es-DO" b="1">
            <a:solidFill>
              <a:schemeClr val="bg1">
                <a:lumMod val="95000"/>
              </a:schemeClr>
            </a:solidFill>
          </a:endParaRPr>
        </a:p>
      </dgm:t>
    </dgm:pt>
    <dgm:pt modelId="{A16F3A90-30CF-45C4-93EF-7588C9A61DBD}">
      <dgm:prSet phldrT="[Texto]"/>
      <dgm:spPr>
        <a:gradFill flip="none" rotWithShape="0">
          <a:gsLst>
            <a:gs pos="0">
              <a:srgbClr val="924B2E">
                <a:shade val="30000"/>
                <a:satMod val="115000"/>
              </a:srgbClr>
            </a:gs>
            <a:gs pos="50000">
              <a:srgbClr val="924B2E">
                <a:shade val="67500"/>
                <a:satMod val="115000"/>
              </a:srgbClr>
            </a:gs>
            <a:gs pos="100000">
              <a:srgbClr val="924B2E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s-DO" b="1" dirty="0" smtClean="0">
              <a:solidFill>
                <a:schemeClr val="bg1">
                  <a:lumMod val="95000"/>
                </a:schemeClr>
              </a:solidFill>
            </a:rPr>
            <a:t>Comercio Exterior</a:t>
          </a:r>
        </a:p>
      </dgm:t>
    </dgm:pt>
    <dgm:pt modelId="{BBBC36F9-CC27-4F0D-BCA3-3B17A6172629}" type="parTrans" cxnId="{D966790D-AB7A-402B-BD25-F812A505A24E}">
      <dgm:prSet/>
      <dgm:spPr/>
      <dgm:t>
        <a:bodyPr/>
        <a:lstStyle/>
        <a:p>
          <a:endParaRPr lang="es-DO" b="1">
            <a:solidFill>
              <a:schemeClr val="bg1">
                <a:lumMod val="95000"/>
              </a:schemeClr>
            </a:solidFill>
          </a:endParaRPr>
        </a:p>
      </dgm:t>
    </dgm:pt>
    <dgm:pt modelId="{9AB13AFB-9139-4BFB-9B1C-E9FFBF610EC2}" type="sibTrans" cxnId="{D966790D-AB7A-402B-BD25-F812A505A24E}">
      <dgm:prSet/>
      <dgm:spPr/>
      <dgm:t>
        <a:bodyPr/>
        <a:lstStyle/>
        <a:p>
          <a:endParaRPr lang="es-DO" b="1">
            <a:solidFill>
              <a:schemeClr val="bg1">
                <a:lumMod val="95000"/>
              </a:schemeClr>
            </a:solidFill>
          </a:endParaRPr>
        </a:p>
      </dgm:t>
    </dgm:pt>
    <dgm:pt modelId="{16F56B28-9DF7-4B6D-97B7-12375C42ADB5}">
      <dgm:prSet phldrT="[Texto]"/>
      <dgm:spPr>
        <a:gradFill flip="none" rotWithShape="0">
          <a:gsLst>
            <a:gs pos="0">
              <a:srgbClr val="AC7914">
                <a:shade val="30000"/>
                <a:satMod val="115000"/>
              </a:srgbClr>
            </a:gs>
            <a:gs pos="50000">
              <a:srgbClr val="AC7914">
                <a:shade val="67500"/>
                <a:satMod val="115000"/>
              </a:srgbClr>
            </a:gs>
            <a:gs pos="100000">
              <a:srgbClr val="AC7914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s-DO" b="1" dirty="0" smtClean="0">
              <a:solidFill>
                <a:schemeClr val="bg1">
                  <a:lumMod val="95000"/>
                </a:schemeClr>
              </a:solidFill>
            </a:rPr>
            <a:t>…</a:t>
          </a:r>
          <a:endParaRPr lang="es-DO" b="1" dirty="0">
            <a:solidFill>
              <a:schemeClr val="bg1">
                <a:lumMod val="95000"/>
              </a:schemeClr>
            </a:solidFill>
          </a:endParaRPr>
        </a:p>
      </dgm:t>
    </dgm:pt>
    <dgm:pt modelId="{435F02E0-05CB-444C-9F60-BC1A32603054}" type="parTrans" cxnId="{A9C28E52-FA91-4077-B56F-2E287D7FB66A}">
      <dgm:prSet/>
      <dgm:spPr/>
      <dgm:t>
        <a:bodyPr/>
        <a:lstStyle/>
        <a:p>
          <a:endParaRPr lang="es-DO" b="1">
            <a:solidFill>
              <a:schemeClr val="bg1">
                <a:lumMod val="95000"/>
              </a:schemeClr>
            </a:solidFill>
          </a:endParaRPr>
        </a:p>
      </dgm:t>
    </dgm:pt>
    <dgm:pt modelId="{601E2A38-6434-4F65-8983-4BCF98A63841}" type="sibTrans" cxnId="{A9C28E52-FA91-4077-B56F-2E287D7FB66A}">
      <dgm:prSet/>
      <dgm:spPr/>
      <dgm:t>
        <a:bodyPr/>
        <a:lstStyle/>
        <a:p>
          <a:endParaRPr lang="es-DO" b="1">
            <a:solidFill>
              <a:schemeClr val="bg1">
                <a:lumMod val="95000"/>
              </a:schemeClr>
            </a:solidFill>
          </a:endParaRPr>
        </a:p>
      </dgm:t>
    </dgm:pt>
    <dgm:pt modelId="{6DC2B61B-40DF-4DF5-BD8B-2FF1A51BDA86}">
      <dgm:prSet phldrT="[Texto]"/>
      <dgm:spPr>
        <a:gradFill flip="none" rotWithShape="0">
          <a:gsLst>
            <a:gs pos="0">
              <a:srgbClr val="924B2E">
                <a:shade val="30000"/>
                <a:satMod val="115000"/>
              </a:srgbClr>
            </a:gs>
            <a:gs pos="50000">
              <a:srgbClr val="924B2E">
                <a:shade val="67500"/>
                <a:satMod val="115000"/>
              </a:srgbClr>
            </a:gs>
            <a:gs pos="100000">
              <a:srgbClr val="924B2E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s-DO" b="1" dirty="0" smtClean="0">
              <a:solidFill>
                <a:schemeClr val="bg1">
                  <a:lumMod val="95000"/>
                </a:schemeClr>
              </a:solidFill>
            </a:rPr>
            <a:t>…</a:t>
          </a:r>
        </a:p>
      </dgm:t>
    </dgm:pt>
    <dgm:pt modelId="{67E8179F-FEC9-4906-9512-4FF80C4886C8}" type="parTrans" cxnId="{075A549F-299D-4321-95E3-E6C35DB09A08}">
      <dgm:prSet/>
      <dgm:spPr/>
      <dgm:t>
        <a:bodyPr/>
        <a:lstStyle/>
        <a:p>
          <a:endParaRPr lang="es-DO" b="1">
            <a:solidFill>
              <a:schemeClr val="bg1">
                <a:lumMod val="95000"/>
              </a:schemeClr>
            </a:solidFill>
          </a:endParaRPr>
        </a:p>
      </dgm:t>
    </dgm:pt>
    <dgm:pt modelId="{6D48FC86-3ABF-4469-AA11-483F4D10AAEE}" type="sibTrans" cxnId="{075A549F-299D-4321-95E3-E6C35DB09A08}">
      <dgm:prSet/>
      <dgm:spPr/>
      <dgm:t>
        <a:bodyPr/>
        <a:lstStyle/>
        <a:p>
          <a:endParaRPr lang="es-DO" b="1">
            <a:solidFill>
              <a:schemeClr val="bg1">
                <a:lumMod val="95000"/>
              </a:schemeClr>
            </a:solidFill>
          </a:endParaRPr>
        </a:p>
      </dgm:t>
    </dgm:pt>
    <dgm:pt modelId="{3ED30543-4347-4CE3-9CE0-27345D22EC4B}">
      <dgm:prSet phldrT="[Texto]"/>
      <dgm:spPr>
        <a:gradFill flip="none" rotWithShape="0">
          <a:gsLst>
            <a:gs pos="0">
              <a:schemeClr val="accent1">
                <a:lumMod val="50000"/>
                <a:shade val="30000"/>
                <a:satMod val="115000"/>
              </a:schemeClr>
            </a:gs>
            <a:gs pos="50000">
              <a:schemeClr val="accent1">
                <a:lumMod val="50000"/>
                <a:shade val="67500"/>
                <a:satMod val="115000"/>
              </a:schemeClr>
            </a:gs>
            <a:gs pos="100000">
              <a:schemeClr val="accent1">
                <a:lumMod val="5000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es-DO" b="1" dirty="0" smtClean="0">
              <a:solidFill>
                <a:schemeClr val="bg1">
                  <a:lumMod val="95000"/>
                </a:schemeClr>
              </a:solidFill>
            </a:rPr>
            <a:t>Salud</a:t>
          </a:r>
          <a:endParaRPr lang="es-DO" b="1" dirty="0">
            <a:solidFill>
              <a:schemeClr val="bg1">
                <a:lumMod val="95000"/>
              </a:schemeClr>
            </a:solidFill>
          </a:endParaRPr>
        </a:p>
      </dgm:t>
    </dgm:pt>
    <dgm:pt modelId="{83FB95C7-8643-45EB-A137-0E60F0846DCA}" type="parTrans" cxnId="{997B2FC5-9E5D-4A34-B7A5-D4CD63C1366F}">
      <dgm:prSet/>
      <dgm:spPr/>
      <dgm:t>
        <a:bodyPr/>
        <a:lstStyle/>
        <a:p>
          <a:endParaRPr lang="es-DO" b="1">
            <a:solidFill>
              <a:schemeClr val="bg1">
                <a:lumMod val="95000"/>
              </a:schemeClr>
            </a:solidFill>
          </a:endParaRPr>
        </a:p>
      </dgm:t>
    </dgm:pt>
    <dgm:pt modelId="{FE14D352-FE13-4D4F-8CC5-7419253D66EE}" type="sibTrans" cxnId="{997B2FC5-9E5D-4A34-B7A5-D4CD63C1366F}">
      <dgm:prSet/>
      <dgm:spPr/>
      <dgm:t>
        <a:bodyPr/>
        <a:lstStyle/>
        <a:p>
          <a:endParaRPr lang="es-DO" b="1">
            <a:solidFill>
              <a:schemeClr val="bg1">
                <a:lumMod val="95000"/>
              </a:schemeClr>
            </a:solidFill>
          </a:endParaRPr>
        </a:p>
      </dgm:t>
    </dgm:pt>
    <dgm:pt modelId="{C406E042-55E5-4870-AFA6-EE9BE458C1E4}">
      <dgm:prSet phldrT="[Texto]"/>
      <dgm:spPr>
        <a:gradFill flip="none" rotWithShape="0">
          <a:gsLst>
            <a:gs pos="0">
              <a:schemeClr val="accent1">
                <a:lumMod val="50000"/>
                <a:shade val="30000"/>
                <a:satMod val="115000"/>
              </a:schemeClr>
            </a:gs>
            <a:gs pos="50000">
              <a:schemeClr val="accent1">
                <a:lumMod val="50000"/>
                <a:shade val="67500"/>
                <a:satMod val="115000"/>
              </a:schemeClr>
            </a:gs>
            <a:gs pos="100000">
              <a:schemeClr val="accent1">
                <a:lumMod val="5000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es-DO" b="1" dirty="0" smtClean="0">
              <a:solidFill>
                <a:schemeClr val="bg1">
                  <a:lumMod val="95000"/>
                </a:schemeClr>
              </a:solidFill>
            </a:rPr>
            <a:t>Empleo</a:t>
          </a:r>
          <a:endParaRPr lang="es-DO" b="1" dirty="0">
            <a:solidFill>
              <a:schemeClr val="bg1">
                <a:lumMod val="95000"/>
              </a:schemeClr>
            </a:solidFill>
          </a:endParaRPr>
        </a:p>
      </dgm:t>
    </dgm:pt>
    <dgm:pt modelId="{037D4FAB-4B78-4B43-ABC4-346FAD8D43D2}" type="parTrans" cxnId="{315C22CF-587D-4FA4-91C9-710F8751911C}">
      <dgm:prSet/>
      <dgm:spPr/>
      <dgm:t>
        <a:bodyPr/>
        <a:lstStyle/>
        <a:p>
          <a:endParaRPr lang="es-DO" b="1">
            <a:solidFill>
              <a:schemeClr val="bg1">
                <a:lumMod val="95000"/>
              </a:schemeClr>
            </a:solidFill>
          </a:endParaRPr>
        </a:p>
      </dgm:t>
    </dgm:pt>
    <dgm:pt modelId="{67AD3BE1-A7D7-42E5-AA8B-56C819169B02}" type="sibTrans" cxnId="{315C22CF-587D-4FA4-91C9-710F8751911C}">
      <dgm:prSet/>
      <dgm:spPr/>
      <dgm:t>
        <a:bodyPr/>
        <a:lstStyle/>
        <a:p>
          <a:endParaRPr lang="es-DO" b="1">
            <a:solidFill>
              <a:schemeClr val="bg1">
                <a:lumMod val="95000"/>
              </a:schemeClr>
            </a:solidFill>
          </a:endParaRPr>
        </a:p>
      </dgm:t>
    </dgm:pt>
    <dgm:pt modelId="{CFAD56BE-2624-48F6-8EB3-CA78E7EDC6A9}">
      <dgm:prSet phldrT="[Texto]"/>
      <dgm:spPr>
        <a:gradFill flip="none" rotWithShape="0">
          <a:gsLst>
            <a:gs pos="0">
              <a:schemeClr val="accent1">
                <a:lumMod val="50000"/>
                <a:shade val="30000"/>
                <a:satMod val="115000"/>
              </a:schemeClr>
            </a:gs>
            <a:gs pos="50000">
              <a:schemeClr val="accent1">
                <a:lumMod val="50000"/>
                <a:shade val="67500"/>
                <a:satMod val="115000"/>
              </a:schemeClr>
            </a:gs>
            <a:gs pos="100000">
              <a:schemeClr val="accent1">
                <a:lumMod val="5000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es-DO" b="1" dirty="0" smtClean="0">
              <a:solidFill>
                <a:schemeClr val="bg1">
                  <a:lumMod val="95000"/>
                </a:schemeClr>
              </a:solidFill>
            </a:rPr>
            <a:t>Estadísticas Vitales</a:t>
          </a:r>
          <a:endParaRPr lang="es-DO" b="1" dirty="0">
            <a:solidFill>
              <a:schemeClr val="bg1">
                <a:lumMod val="95000"/>
              </a:schemeClr>
            </a:solidFill>
          </a:endParaRPr>
        </a:p>
      </dgm:t>
    </dgm:pt>
    <dgm:pt modelId="{B813E70E-A67B-4AAB-83E8-CE7E9758F535}" type="parTrans" cxnId="{0DB07CBB-B873-4F9A-8E96-7D652493875B}">
      <dgm:prSet/>
      <dgm:spPr/>
      <dgm:t>
        <a:bodyPr/>
        <a:lstStyle/>
        <a:p>
          <a:endParaRPr lang="es-DO" b="1">
            <a:solidFill>
              <a:schemeClr val="bg1">
                <a:lumMod val="95000"/>
              </a:schemeClr>
            </a:solidFill>
          </a:endParaRPr>
        </a:p>
      </dgm:t>
    </dgm:pt>
    <dgm:pt modelId="{61E40DF7-49B8-4A02-96DE-2A8DED7A9F39}" type="sibTrans" cxnId="{0DB07CBB-B873-4F9A-8E96-7D652493875B}">
      <dgm:prSet/>
      <dgm:spPr/>
      <dgm:t>
        <a:bodyPr/>
        <a:lstStyle/>
        <a:p>
          <a:endParaRPr lang="es-DO" b="1">
            <a:solidFill>
              <a:schemeClr val="bg1">
                <a:lumMod val="95000"/>
              </a:schemeClr>
            </a:solidFill>
          </a:endParaRPr>
        </a:p>
      </dgm:t>
    </dgm:pt>
    <dgm:pt modelId="{15A8CBC1-43F9-41A9-805D-92BFA08301DB}">
      <dgm:prSet phldrT="[Texto]"/>
      <dgm:spPr>
        <a:gradFill flip="none" rotWithShape="0">
          <a:gsLst>
            <a:gs pos="0">
              <a:schemeClr val="accent1">
                <a:lumMod val="50000"/>
                <a:shade val="30000"/>
                <a:satMod val="115000"/>
              </a:schemeClr>
            </a:gs>
            <a:gs pos="50000">
              <a:schemeClr val="accent1">
                <a:lumMod val="50000"/>
                <a:shade val="67500"/>
                <a:satMod val="115000"/>
              </a:schemeClr>
            </a:gs>
            <a:gs pos="100000">
              <a:schemeClr val="accent1">
                <a:lumMod val="5000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es-DO" b="1" dirty="0" smtClean="0">
              <a:solidFill>
                <a:schemeClr val="bg1">
                  <a:lumMod val="95000"/>
                </a:schemeClr>
              </a:solidFill>
            </a:rPr>
            <a:t>Proyecciones de Población</a:t>
          </a:r>
          <a:endParaRPr lang="es-DO" b="1" dirty="0">
            <a:solidFill>
              <a:schemeClr val="bg1">
                <a:lumMod val="95000"/>
              </a:schemeClr>
            </a:solidFill>
          </a:endParaRPr>
        </a:p>
      </dgm:t>
    </dgm:pt>
    <dgm:pt modelId="{C1E2CD8B-EB93-4CC9-ADA8-7E9FE40E2187}" type="parTrans" cxnId="{95944612-CA78-414E-A129-5975B657D4BF}">
      <dgm:prSet/>
      <dgm:spPr/>
      <dgm:t>
        <a:bodyPr/>
        <a:lstStyle/>
        <a:p>
          <a:endParaRPr lang="es-DO" b="1">
            <a:solidFill>
              <a:schemeClr val="bg1">
                <a:lumMod val="95000"/>
              </a:schemeClr>
            </a:solidFill>
          </a:endParaRPr>
        </a:p>
      </dgm:t>
    </dgm:pt>
    <dgm:pt modelId="{CA07D056-FD24-460A-B92F-33378CE9BCA9}" type="sibTrans" cxnId="{95944612-CA78-414E-A129-5975B657D4BF}">
      <dgm:prSet/>
      <dgm:spPr/>
      <dgm:t>
        <a:bodyPr/>
        <a:lstStyle/>
        <a:p>
          <a:endParaRPr lang="es-DO" b="1">
            <a:solidFill>
              <a:schemeClr val="bg1">
                <a:lumMod val="95000"/>
              </a:schemeClr>
            </a:solidFill>
          </a:endParaRPr>
        </a:p>
      </dgm:t>
    </dgm:pt>
    <dgm:pt modelId="{97992641-AF5A-4D90-BFCA-F55A7B76A48C}">
      <dgm:prSet phldrT="[Texto]"/>
      <dgm:spPr>
        <a:gradFill flip="none" rotWithShape="0">
          <a:gsLst>
            <a:gs pos="0">
              <a:schemeClr val="accent1">
                <a:lumMod val="50000"/>
                <a:shade val="30000"/>
                <a:satMod val="115000"/>
              </a:schemeClr>
            </a:gs>
            <a:gs pos="50000">
              <a:schemeClr val="accent1">
                <a:lumMod val="50000"/>
                <a:shade val="67500"/>
                <a:satMod val="115000"/>
              </a:schemeClr>
            </a:gs>
            <a:gs pos="100000">
              <a:schemeClr val="accent1">
                <a:lumMod val="5000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es-DO" b="1" dirty="0" smtClean="0">
              <a:solidFill>
                <a:schemeClr val="bg1">
                  <a:lumMod val="95000"/>
                </a:schemeClr>
              </a:solidFill>
            </a:rPr>
            <a:t>…</a:t>
          </a:r>
          <a:endParaRPr lang="es-DO" b="1" dirty="0">
            <a:solidFill>
              <a:schemeClr val="bg1">
                <a:lumMod val="95000"/>
              </a:schemeClr>
            </a:solidFill>
          </a:endParaRPr>
        </a:p>
      </dgm:t>
    </dgm:pt>
    <dgm:pt modelId="{F5DCCAB9-1483-42B1-9154-FAE929D66037}" type="parTrans" cxnId="{3CCBF3D9-49D6-4C99-97CB-45FC39EB0B5B}">
      <dgm:prSet/>
      <dgm:spPr/>
      <dgm:t>
        <a:bodyPr/>
        <a:lstStyle/>
        <a:p>
          <a:endParaRPr lang="es-DO" b="1">
            <a:solidFill>
              <a:schemeClr val="bg1">
                <a:lumMod val="95000"/>
              </a:schemeClr>
            </a:solidFill>
          </a:endParaRPr>
        </a:p>
      </dgm:t>
    </dgm:pt>
    <dgm:pt modelId="{94D6DFB3-046B-46BC-9F93-2CD37682F51E}" type="sibTrans" cxnId="{3CCBF3D9-49D6-4C99-97CB-45FC39EB0B5B}">
      <dgm:prSet/>
      <dgm:spPr/>
      <dgm:t>
        <a:bodyPr/>
        <a:lstStyle/>
        <a:p>
          <a:endParaRPr lang="es-DO" b="1">
            <a:solidFill>
              <a:schemeClr val="bg1">
                <a:lumMod val="95000"/>
              </a:schemeClr>
            </a:solidFill>
          </a:endParaRPr>
        </a:p>
      </dgm:t>
    </dgm:pt>
    <dgm:pt modelId="{D134BC08-31C0-44ED-A636-C3FD15C44274}">
      <dgm:prSet phldrT="[Texto]"/>
      <dgm:spPr>
        <a:solidFill>
          <a:srgbClr val="4E8250"/>
        </a:solidFill>
      </dgm:spPr>
      <dgm:t>
        <a:bodyPr/>
        <a:lstStyle/>
        <a:p>
          <a:r>
            <a:rPr lang="es-DO" b="1" dirty="0" smtClean="0">
              <a:solidFill>
                <a:schemeClr val="bg1">
                  <a:lumMod val="95000"/>
                </a:schemeClr>
              </a:solidFill>
            </a:rPr>
            <a:t>Otras Áreas</a:t>
          </a:r>
          <a:endParaRPr lang="es-DO" b="1" dirty="0">
            <a:solidFill>
              <a:schemeClr val="bg1">
                <a:lumMod val="95000"/>
              </a:schemeClr>
            </a:solidFill>
          </a:endParaRPr>
        </a:p>
      </dgm:t>
    </dgm:pt>
    <dgm:pt modelId="{E1031644-B503-4573-96EE-BAB2FB541444}" type="sibTrans" cxnId="{1A9CE2F0-CD73-41DC-8AA7-FF64E6839AF8}">
      <dgm:prSet/>
      <dgm:spPr/>
      <dgm:t>
        <a:bodyPr/>
        <a:lstStyle/>
        <a:p>
          <a:endParaRPr lang="es-DO" b="1">
            <a:solidFill>
              <a:schemeClr val="bg1">
                <a:lumMod val="95000"/>
              </a:schemeClr>
            </a:solidFill>
          </a:endParaRPr>
        </a:p>
      </dgm:t>
    </dgm:pt>
    <dgm:pt modelId="{33FBD873-4F41-4129-9C70-E4D82E2CD954}" type="parTrans" cxnId="{1A9CE2F0-CD73-41DC-8AA7-FF64E6839AF8}">
      <dgm:prSet/>
      <dgm:spPr/>
      <dgm:t>
        <a:bodyPr/>
        <a:lstStyle/>
        <a:p>
          <a:endParaRPr lang="es-DO" b="1">
            <a:solidFill>
              <a:schemeClr val="bg1">
                <a:lumMod val="95000"/>
              </a:schemeClr>
            </a:solidFill>
          </a:endParaRPr>
        </a:p>
      </dgm:t>
    </dgm:pt>
    <dgm:pt modelId="{71F84C8F-F958-444D-A01C-405215A31182}">
      <dgm:prSet phldrT="[Texto]"/>
      <dgm:spPr>
        <a:gradFill flip="none" rotWithShape="0">
          <a:gsLst>
            <a:gs pos="0">
              <a:srgbClr val="789A6A">
                <a:shade val="30000"/>
                <a:satMod val="115000"/>
              </a:srgbClr>
            </a:gs>
            <a:gs pos="50000">
              <a:srgbClr val="789A6A">
                <a:shade val="67500"/>
                <a:satMod val="115000"/>
              </a:srgbClr>
            </a:gs>
            <a:gs pos="100000">
              <a:srgbClr val="789A6A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s-DO" b="1" dirty="0" smtClean="0">
              <a:solidFill>
                <a:schemeClr val="bg1">
                  <a:lumMod val="95000"/>
                </a:schemeClr>
              </a:solidFill>
            </a:rPr>
            <a:t>CARTOGRAFÍA</a:t>
          </a:r>
          <a:endParaRPr lang="es-DO" b="1" dirty="0">
            <a:solidFill>
              <a:schemeClr val="bg1">
                <a:lumMod val="95000"/>
              </a:schemeClr>
            </a:solidFill>
          </a:endParaRPr>
        </a:p>
      </dgm:t>
    </dgm:pt>
    <dgm:pt modelId="{88E20EB9-85A1-4EBB-B437-6E03D73B2299}" type="parTrans" cxnId="{8D033BF7-E875-4A3B-85DD-C90EBBEE0B48}">
      <dgm:prSet/>
      <dgm:spPr/>
      <dgm:t>
        <a:bodyPr/>
        <a:lstStyle/>
        <a:p>
          <a:endParaRPr lang="es-DO" b="1">
            <a:solidFill>
              <a:schemeClr val="bg1">
                <a:lumMod val="95000"/>
              </a:schemeClr>
            </a:solidFill>
          </a:endParaRPr>
        </a:p>
      </dgm:t>
    </dgm:pt>
    <dgm:pt modelId="{AC036445-0ADE-4A08-8D45-4316F5CC4F1B}" type="sibTrans" cxnId="{8D033BF7-E875-4A3B-85DD-C90EBBEE0B48}">
      <dgm:prSet/>
      <dgm:spPr/>
      <dgm:t>
        <a:bodyPr/>
        <a:lstStyle/>
        <a:p>
          <a:endParaRPr lang="es-DO" b="1">
            <a:solidFill>
              <a:schemeClr val="bg1">
                <a:lumMod val="95000"/>
              </a:schemeClr>
            </a:solidFill>
          </a:endParaRPr>
        </a:p>
      </dgm:t>
    </dgm:pt>
    <dgm:pt modelId="{D83D3949-73DF-447F-BED0-611E48320C8A}">
      <dgm:prSet phldrT="[Texto]"/>
      <dgm:spPr>
        <a:gradFill flip="none" rotWithShape="0">
          <a:gsLst>
            <a:gs pos="0">
              <a:srgbClr val="789A6A">
                <a:shade val="30000"/>
                <a:satMod val="115000"/>
              </a:srgbClr>
            </a:gs>
            <a:gs pos="50000">
              <a:srgbClr val="789A6A">
                <a:shade val="67500"/>
                <a:satMod val="115000"/>
              </a:srgbClr>
            </a:gs>
            <a:gs pos="100000">
              <a:srgbClr val="789A6A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s-DO" b="1" dirty="0" smtClean="0">
              <a:solidFill>
                <a:schemeClr val="bg1">
                  <a:lumMod val="95000"/>
                </a:schemeClr>
              </a:solidFill>
            </a:rPr>
            <a:t>Sistema de Indicadores Género Sensitivos</a:t>
          </a:r>
          <a:endParaRPr lang="es-DO" b="1" dirty="0">
            <a:solidFill>
              <a:schemeClr val="bg1">
                <a:lumMod val="95000"/>
              </a:schemeClr>
            </a:solidFill>
          </a:endParaRPr>
        </a:p>
      </dgm:t>
    </dgm:pt>
    <dgm:pt modelId="{DE201A06-B849-45AD-BF21-DBE0DF7ED65D}" type="parTrans" cxnId="{DF8E5699-3EEB-4136-B521-32AE160E1169}">
      <dgm:prSet/>
      <dgm:spPr/>
      <dgm:t>
        <a:bodyPr/>
        <a:lstStyle/>
        <a:p>
          <a:endParaRPr lang="es-DO" b="1">
            <a:solidFill>
              <a:schemeClr val="bg1">
                <a:lumMod val="95000"/>
              </a:schemeClr>
            </a:solidFill>
          </a:endParaRPr>
        </a:p>
      </dgm:t>
    </dgm:pt>
    <dgm:pt modelId="{D947BBEF-03D5-4249-98C5-9D3626F1412E}" type="sibTrans" cxnId="{DF8E5699-3EEB-4136-B521-32AE160E1169}">
      <dgm:prSet/>
      <dgm:spPr/>
      <dgm:t>
        <a:bodyPr/>
        <a:lstStyle/>
        <a:p>
          <a:endParaRPr lang="es-DO" b="1">
            <a:solidFill>
              <a:schemeClr val="bg1">
                <a:lumMod val="95000"/>
              </a:schemeClr>
            </a:solidFill>
          </a:endParaRPr>
        </a:p>
      </dgm:t>
    </dgm:pt>
    <dgm:pt modelId="{9ACB6B5C-2981-4BC4-92C9-DED9E5EF71B8}">
      <dgm:prSet phldrT="[Texto]"/>
      <dgm:spPr>
        <a:gradFill flip="none" rotWithShape="0">
          <a:gsLst>
            <a:gs pos="0">
              <a:srgbClr val="789A6A">
                <a:shade val="30000"/>
                <a:satMod val="115000"/>
              </a:srgbClr>
            </a:gs>
            <a:gs pos="50000">
              <a:srgbClr val="789A6A">
                <a:shade val="67500"/>
                <a:satMod val="115000"/>
              </a:srgbClr>
            </a:gs>
            <a:gs pos="100000">
              <a:srgbClr val="789A6A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s-DO" b="1" dirty="0" smtClean="0">
              <a:solidFill>
                <a:schemeClr val="bg1">
                  <a:lumMod val="95000"/>
                </a:schemeClr>
              </a:solidFill>
            </a:rPr>
            <a:t>Observatorio de las TICS</a:t>
          </a:r>
          <a:endParaRPr lang="es-DO" b="1" dirty="0">
            <a:solidFill>
              <a:schemeClr val="bg1">
                <a:lumMod val="95000"/>
              </a:schemeClr>
            </a:solidFill>
          </a:endParaRPr>
        </a:p>
      </dgm:t>
    </dgm:pt>
    <dgm:pt modelId="{26E6DE5E-323A-4F6C-A913-1DBF77A0CD38}" type="parTrans" cxnId="{85CBE94A-9974-4859-9D94-0079C5B7B881}">
      <dgm:prSet/>
      <dgm:spPr/>
      <dgm:t>
        <a:bodyPr/>
        <a:lstStyle/>
        <a:p>
          <a:endParaRPr lang="es-DO"/>
        </a:p>
      </dgm:t>
    </dgm:pt>
    <dgm:pt modelId="{8B9916BC-A7F7-4CB1-BEF9-6EC301F45E41}" type="sibTrans" cxnId="{85CBE94A-9974-4859-9D94-0079C5B7B881}">
      <dgm:prSet/>
      <dgm:spPr/>
      <dgm:t>
        <a:bodyPr/>
        <a:lstStyle/>
        <a:p>
          <a:endParaRPr lang="es-DO"/>
        </a:p>
      </dgm:t>
    </dgm:pt>
    <dgm:pt modelId="{494BDEC3-845E-49CB-A024-781823944C9B}">
      <dgm:prSet phldrT="[Texto]"/>
      <dgm:spPr>
        <a:gradFill flip="none" rotWithShape="0">
          <a:gsLst>
            <a:gs pos="0">
              <a:srgbClr val="789A6A">
                <a:shade val="30000"/>
                <a:satMod val="115000"/>
              </a:srgbClr>
            </a:gs>
            <a:gs pos="50000">
              <a:srgbClr val="789A6A">
                <a:shade val="67500"/>
                <a:satMod val="115000"/>
              </a:srgbClr>
            </a:gs>
            <a:gs pos="100000">
              <a:srgbClr val="789A6A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s-DO" b="1" dirty="0" smtClean="0">
              <a:solidFill>
                <a:schemeClr val="bg1">
                  <a:lumMod val="95000"/>
                </a:schemeClr>
              </a:solidFill>
            </a:rPr>
            <a:t>Sistema de Información Territorial</a:t>
          </a:r>
          <a:endParaRPr lang="es-DO" b="1" dirty="0">
            <a:solidFill>
              <a:schemeClr val="bg1">
                <a:lumMod val="95000"/>
              </a:schemeClr>
            </a:solidFill>
          </a:endParaRPr>
        </a:p>
      </dgm:t>
    </dgm:pt>
    <dgm:pt modelId="{A9812710-56AF-4DF6-8CA8-6465DC6D5A53}" type="parTrans" cxnId="{CCFCE920-3392-412C-8DDE-33D77BD76330}">
      <dgm:prSet/>
      <dgm:spPr/>
      <dgm:t>
        <a:bodyPr/>
        <a:lstStyle/>
        <a:p>
          <a:endParaRPr lang="es-DO"/>
        </a:p>
      </dgm:t>
    </dgm:pt>
    <dgm:pt modelId="{E8BF5422-FF20-40E9-9C49-703804D63E83}" type="sibTrans" cxnId="{CCFCE920-3392-412C-8DDE-33D77BD76330}">
      <dgm:prSet/>
      <dgm:spPr/>
      <dgm:t>
        <a:bodyPr/>
        <a:lstStyle/>
        <a:p>
          <a:endParaRPr lang="es-DO"/>
        </a:p>
      </dgm:t>
    </dgm:pt>
    <dgm:pt modelId="{9DB1D578-9225-48DA-9B9B-C2D49CCCD830}">
      <dgm:prSet phldrT="[Texto]"/>
      <dgm:spPr>
        <a:gradFill flip="none" rotWithShape="0">
          <a:gsLst>
            <a:gs pos="0">
              <a:srgbClr val="789A6A">
                <a:shade val="30000"/>
                <a:satMod val="115000"/>
              </a:srgbClr>
            </a:gs>
            <a:gs pos="50000">
              <a:srgbClr val="789A6A">
                <a:shade val="67500"/>
                <a:satMod val="115000"/>
              </a:srgbClr>
            </a:gs>
            <a:gs pos="100000">
              <a:srgbClr val="789A6A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s-DO" b="1" dirty="0" smtClean="0">
              <a:solidFill>
                <a:schemeClr val="bg1">
                  <a:lumMod val="95000"/>
                </a:schemeClr>
              </a:solidFill>
            </a:rPr>
            <a:t>…</a:t>
          </a:r>
          <a:endParaRPr lang="es-DO" b="1" dirty="0">
            <a:solidFill>
              <a:schemeClr val="bg1">
                <a:lumMod val="95000"/>
              </a:schemeClr>
            </a:solidFill>
          </a:endParaRPr>
        </a:p>
      </dgm:t>
    </dgm:pt>
    <dgm:pt modelId="{5BAD6392-7A1E-4553-BCD2-909A99C0B61B}" type="parTrans" cxnId="{C6C0825C-36E5-4881-AB6B-D57894EF17E2}">
      <dgm:prSet/>
      <dgm:spPr/>
      <dgm:t>
        <a:bodyPr/>
        <a:lstStyle/>
        <a:p>
          <a:endParaRPr lang="es-DO"/>
        </a:p>
      </dgm:t>
    </dgm:pt>
    <dgm:pt modelId="{936CCFCC-C8B2-4C2F-BE41-747B4529CE0A}" type="sibTrans" cxnId="{C6C0825C-36E5-4881-AB6B-D57894EF17E2}">
      <dgm:prSet/>
      <dgm:spPr/>
      <dgm:t>
        <a:bodyPr/>
        <a:lstStyle/>
        <a:p>
          <a:endParaRPr lang="es-DO"/>
        </a:p>
      </dgm:t>
    </dgm:pt>
    <dgm:pt modelId="{6C98D390-71C2-4C8E-8984-E39EFC9A51E3}" type="pres">
      <dgm:prSet presAssocID="{9B1E8B9A-B4ED-4432-9C54-27E5EE05D1B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DO"/>
        </a:p>
      </dgm:t>
    </dgm:pt>
    <dgm:pt modelId="{194A6644-61D6-4C98-B7A4-9E0E015F4B62}" type="pres">
      <dgm:prSet presAssocID="{DEC637F1-95BD-4E87-9F42-E45AF96EBA51}" presName="compNode" presStyleCnt="0"/>
      <dgm:spPr/>
    </dgm:pt>
    <dgm:pt modelId="{3572D87F-9268-400B-AB35-9C2423721113}" type="pres">
      <dgm:prSet presAssocID="{DEC637F1-95BD-4E87-9F42-E45AF96EBA51}" presName="aNode" presStyleLbl="bgShp" presStyleIdx="0" presStyleCnt="4"/>
      <dgm:spPr/>
      <dgm:t>
        <a:bodyPr/>
        <a:lstStyle/>
        <a:p>
          <a:endParaRPr lang="es-DO"/>
        </a:p>
      </dgm:t>
    </dgm:pt>
    <dgm:pt modelId="{70D8A935-6E9B-41D0-8071-5B91C408BBC2}" type="pres">
      <dgm:prSet presAssocID="{DEC637F1-95BD-4E87-9F42-E45AF96EBA51}" presName="textNode" presStyleLbl="bgShp" presStyleIdx="0" presStyleCnt="4"/>
      <dgm:spPr/>
      <dgm:t>
        <a:bodyPr/>
        <a:lstStyle/>
        <a:p>
          <a:endParaRPr lang="es-DO"/>
        </a:p>
      </dgm:t>
    </dgm:pt>
    <dgm:pt modelId="{AEA3FB0B-E43C-441B-93F1-E43FB1069433}" type="pres">
      <dgm:prSet presAssocID="{DEC637F1-95BD-4E87-9F42-E45AF96EBA51}" presName="compChildNode" presStyleCnt="0"/>
      <dgm:spPr/>
    </dgm:pt>
    <dgm:pt modelId="{DE9071A2-C3E5-4BD5-B34A-EF5CE28AC427}" type="pres">
      <dgm:prSet presAssocID="{DEC637F1-95BD-4E87-9F42-E45AF96EBA51}" presName="theInnerList" presStyleCnt="0"/>
      <dgm:spPr/>
    </dgm:pt>
    <dgm:pt modelId="{097FAB3F-41C0-4547-9918-9D59A6E03171}" type="pres">
      <dgm:prSet presAssocID="{9595A35A-A008-45E4-A70B-DCC8E05875E8}" presName="childNode" presStyleLbl="node1" presStyleIdx="0" presStyleCnt="19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875865F3-918B-4661-AA60-81DEE02DA26E}" type="pres">
      <dgm:prSet presAssocID="{9595A35A-A008-45E4-A70B-DCC8E05875E8}" presName="aSpace2" presStyleCnt="0"/>
      <dgm:spPr/>
    </dgm:pt>
    <dgm:pt modelId="{1CFF6EA1-B1B7-48AF-9FB0-74722E639184}" type="pres">
      <dgm:prSet presAssocID="{03161246-F0CE-4E1B-87FA-7064F767486A}" presName="childNode" presStyleLbl="node1" presStyleIdx="1" presStyleCnt="19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D599A84E-3842-4031-BA53-D2284E8D099E}" type="pres">
      <dgm:prSet presAssocID="{03161246-F0CE-4E1B-87FA-7064F767486A}" presName="aSpace2" presStyleCnt="0"/>
      <dgm:spPr/>
    </dgm:pt>
    <dgm:pt modelId="{942DAF73-4E2D-4E2E-B488-2438FF1E5F12}" type="pres">
      <dgm:prSet presAssocID="{2D2E036A-52E0-460C-AD5D-7CC7A4111768}" presName="childNode" presStyleLbl="node1" presStyleIdx="2" presStyleCnt="19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F420F0F5-191B-4FE6-AC58-27E437176061}" type="pres">
      <dgm:prSet presAssocID="{2D2E036A-52E0-460C-AD5D-7CC7A4111768}" presName="aSpace2" presStyleCnt="0"/>
      <dgm:spPr/>
    </dgm:pt>
    <dgm:pt modelId="{87511456-3627-4A08-A7B7-FD45EB448FE3}" type="pres">
      <dgm:prSet presAssocID="{16F56B28-9DF7-4B6D-97B7-12375C42ADB5}" presName="childNode" presStyleLbl="node1" presStyleIdx="3" presStyleCnt="19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9AD67514-B48C-4723-B32F-BF4359EC6FFA}" type="pres">
      <dgm:prSet presAssocID="{DEC637F1-95BD-4E87-9F42-E45AF96EBA51}" presName="aSpace" presStyleCnt="0"/>
      <dgm:spPr/>
    </dgm:pt>
    <dgm:pt modelId="{99CD0DBF-1631-498C-8333-E65E5C31A334}" type="pres">
      <dgm:prSet presAssocID="{7046E2F5-5869-4E14-BFF2-BB4EA8548BC0}" presName="compNode" presStyleCnt="0"/>
      <dgm:spPr/>
    </dgm:pt>
    <dgm:pt modelId="{EE11C4FA-BEE1-4388-9E92-886DC421E8AB}" type="pres">
      <dgm:prSet presAssocID="{7046E2F5-5869-4E14-BFF2-BB4EA8548BC0}" presName="aNode" presStyleLbl="bgShp" presStyleIdx="1" presStyleCnt="4"/>
      <dgm:spPr/>
      <dgm:t>
        <a:bodyPr/>
        <a:lstStyle/>
        <a:p>
          <a:endParaRPr lang="es-DO"/>
        </a:p>
      </dgm:t>
    </dgm:pt>
    <dgm:pt modelId="{5720F742-F224-48C7-A390-2E34CB59D1E4}" type="pres">
      <dgm:prSet presAssocID="{7046E2F5-5869-4E14-BFF2-BB4EA8548BC0}" presName="textNode" presStyleLbl="bgShp" presStyleIdx="1" presStyleCnt="4"/>
      <dgm:spPr/>
      <dgm:t>
        <a:bodyPr/>
        <a:lstStyle/>
        <a:p>
          <a:endParaRPr lang="es-DO"/>
        </a:p>
      </dgm:t>
    </dgm:pt>
    <dgm:pt modelId="{C6F7AE70-080D-4FA1-9AAE-65BC18015043}" type="pres">
      <dgm:prSet presAssocID="{7046E2F5-5869-4E14-BFF2-BB4EA8548BC0}" presName="compChildNode" presStyleCnt="0"/>
      <dgm:spPr/>
    </dgm:pt>
    <dgm:pt modelId="{084AC8F2-5DE6-4CFD-8A57-8CC06FC0B3AD}" type="pres">
      <dgm:prSet presAssocID="{7046E2F5-5869-4E14-BFF2-BB4EA8548BC0}" presName="theInnerList" presStyleCnt="0"/>
      <dgm:spPr/>
    </dgm:pt>
    <dgm:pt modelId="{B15F6530-05DD-43FA-8F07-66DFCE4BA3F0}" type="pres">
      <dgm:prSet presAssocID="{7DE04596-468B-4ADD-A425-219D89DCCF85}" presName="childNode" presStyleLbl="node1" presStyleIdx="4" presStyleCnt="19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13924717-A9AB-4CA3-86FA-DCE6AABA9A95}" type="pres">
      <dgm:prSet presAssocID="{7DE04596-468B-4ADD-A425-219D89DCCF85}" presName="aSpace2" presStyleCnt="0"/>
      <dgm:spPr/>
    </dgm:pt>
    <dgm:pt modelId="{D1890BE4-7963-4E91-90B0-9371F06EE22C}" type="pres">
      <dgm:prSet presAssocID="{F1106633-EEA1-4564-8383-3545CA8380EB}" presName="childNode" presStyleLbl="node1" presStyleIdx="5" presStyleCnt="19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3F69921B-2B24-47BE-B288-81DBED9BCB6D}" type="pres">
      <dgm:prSet presAssocID="{F1106633-EEA1-4564-8383-3545CA8380EB}" presName="aSpace2" presStyleCnt="0"/>
      <dgm:spPr/>
    </dgm:pt>
    <dgm:pt modelId="{4E37D8CF-F367-4853-84E5-E00747491B01}" type="pres">
      <dgm:prSet presAssocID="{A16F3A90-30CF-45C4-93EF-7588C9A61DBD}" presName="childNode" presStyleLbl="node1" presStyleIdx="6" presStyleCnt="19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FB8869DC-EC99-43DD-9DF0-FE4516768091}" type="pres">
      <dgm:prSet presAssocID="{A16F3A90-30CF-45C4-93EF-7588C9A61DBD}" presName="aSpace2" presStyleCnt="0"/>
      <dgm:spPr/>
    </dgm:pt>
    <dgm:pt modelId="{31847324-011D-4D59-8BBD-093667514EC7}" type="pres">
      <dgm:prSet presAssocID="{6DC2B61B-40DF-4DF5-BD8B-2FF1A51BDA86}" presName="childNode" presStyleLbl="node1" presStyleIdx="7" presStyleCnt="19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69E70B60-2325-4C8B-839D-BE287E214046}" type="pres">
      <dgm:prSet presAssocID="{7046E2F5-5869-4E14-BFF2-BB4EA8548BC0}" presName="aSpace" presStyleCnt="0"/>
      <dgm:spPr/>
    </dgm:pt>
    <dgm:pt modelId="{F9C4A04E-5ECD-4D07-AFEC-FD203EA6948D}" type="pres">
      <dgm:prSet presAssocID="{18142E71-1529-4B89-BEDB-55B31BE160F8}" presName="compNode" presStyleCnt="0"/>
      <dgm:spPr/>
    </dgm:pt>
    <dgm:pt modelId="{39AD195E-2E59-4631-BE65-534299F96AB6}" type="pres">
      <dgm:prSet presAssocID="{18142E71-1529-4B89-BEDB-55B31BE160F8}" presName="aNode" presStyleLbl="bgShp" presStyleIdx="2" presStyleCnt="4"/>
      <dgm:spPr/>
      <dgm:t>
        <a:bodyPr/>
        <a:lstStyle/>
        <a:p>
          <a:endParaRPr lang="es-DO"/>
        </a:p>
      </dgm:t>
    </dgm:pt>
    <dgm:pt modelId="{E515CD2A-B629-40E0-87AF-C96879006228}" type="pres">
      <dgm:prSet presAssocID="{18142E71-1529-4B89-BEDB-55B31BE160F8}" presName="textNode" presStyleLbl="bgShp" presStyleIdx="2" presStyleCnt="4"/>
      <dgm:spPr/>
      <dgm:t>
        <a:bodyPr/>
        <a:lstStyle/>
        <a:p>
          <a:endParaRPr lang="es-DO"/>
        </a:p>
      </dgm:t>
    </dgm:pt>
    <dgm:pt modelId="{022E2BD8-D18C-4579-9DD5-DE21EB68821F}" type="pres">
      <dgm:prSet presAssocID="{18142E71-1529-4B89-BEDB-55B31BE160F8}" presName="compChildNode" presStyleCnt="0"/>
      <dgm:spPr/>
    </dgm:pt>
    <dgm:pt modelId="{524E8F17-F6CD-4547-A064-13100E2BE7D2}" type="pres">
      <dgm:prSet presAssocID="{18142E71-1529-4B89-BEDB-55B31BE160F8}" presName="theInnerList" presStyleCnt="0"/>
      <dgm:spPr/>
    </dgm:pt>
    <dgm:pt modelId="{00A85ECE-D4C1-4D59-8984-9567779FC4CD}" type="pres">
      <dgm:prSet presAssocID="{1192567D-5BE4-41A9-A475-0CB60E5A19D6}" presName="childNode" presStyleLbl="node1" presStyleIdx="8" presStyleCnt="19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0F5A822B-2BBF-4AC5-9E47-637CBAB4A798}" type="pres">
      <dgm:prSet presAssocID="{1192567D-5BE4-41A9-A475-0CB60E5A19D6}" presName="aSpace2" presStyleCnt="0"/>
      <dgm:spPr/>
    </dgm:pt>
    <dgm:pt modelId="{0DE4F000-F015-4039-99F4-73126CAF1DFE}" type="pres">
      <dgm:prSet presAssocID="{3ED30543-4347-4CE3-9CE0-27345D22EC4B}" presName="childNode" presStyleLbl="node1" presStyleIdx="9" presStyleCnt="19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C811B158-9F81-4709-A0CE-19C7C537C75E}" type="pres">
      <dgm:prSet presAssocID="{3ED30543-4347-4CE3-9CE0-27345D22EC4B}" presName="aSpace2" presStyleCnt="0"/>
      <dgm:spPr/>
    </dgm:pt>
    <dgm:pt modelId="{2E6E0DA2-94F3-4FED-862F-AF6916D1ED34}" type="pres">
      <dgm:prSet presAssocID="{C406E042-55E5-4870-AFA6-EE9BE458C1E4}" presName="childNode" presStyleLbl="node1" presStyleIdx="10" presStyleCnt="19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98905C27-638F-45FD-836A-9B035FBBE2F3}" type="pres">
      <dgm:prSet presAssocID="{C406E042-55E5-4870-AFA6-EE9BE458C1E4}" presName="aSpace2" presStyleCnt="0"/>
      <dgm:spPr/>
    </dgm:pt>
    <dgm:pt modelId="{086F0860-D5D6-43DB-A2AD-E0F2D0383047}" type="pres">
      <dgm:prSet presAssocID="{CFAD56BE-2624-48F6-8EB3-CA78E7EDC6A9}" presName="childNode" presStyleLbl="node1" presStyleIdx="11" presStyleCnt="19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B6CDF762-3AD9-409D-ABC7-42057B23AB5D}" type="pres">
      <dgm:prSet presAssocID="{CFAD56BE-2624-48F6-8EB3-CA78E7EDC6A9}" presName="aSpace2" presStyleCnt="0"/>
      <dgm:spPr/>
    </dgm:pt>
    <dgm:pt modelId="{09973A08-9D90-4E58-86D4-AFACCF0EA03B}" type="pres">
      <dgm:prSet presAssocID="{15A8CBC1-43F9-41A9-805D-92BFA08301DB}" presName="childNode" presStyleLbl="node1" presStyleIdx="12" presStyleCnt="19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BB4843E8-1423-4CA8-BBDF-D1507DA8A01F}" type="pres">
      <dgm:prSet presAssocID="{15A8CBC1-43F9-41A9-805D-92BFA08301DB}" presName="aSpace2" presStyleCnt="0"/>
      <dgm:spPr/>
    </dgm:pt>
    <dgm:pt modelId="{4FCB7986-41CA-4509-9EBF-D874AAA1466A}" type="pres">
      <dgm:prSet presAssocID="{97992641-AF5A-4D90-BFCA-F55A7B76A48C}" presName="childNode" presStyleLbl="node1" presStyleIdx="13" presStyleCnt="19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5FCE4BA7-3F67-4AA1-AE06-C8579DE61674}" type="pres">
      <dgm:prSet presAssocID="{18142E71-1529-4B89-BEDB-55B31BE160F8}" presName="aSpace" presStyleCnt="0"/>
      <dgm:spPr/>
    </dgm:pt>
    <dgm:pt modelId="{145BD660-B8FC-4B69-9777-E72165127A15}" type="pres">
      <dgm:prSet presAssocID="{D134BC08-31C0-44ED-A636-C3FD15C44274}" presName="compNode" presStyleCnt="0"/>
      <dgm:spPr/>
    </dgm:pt>
    <dgm:pt modelId="{AA70D249-060D-41E2-9619-E4B4A58B5EC4}" type="pres">
      <dgm:prSet presAssocID="{D134BC08-31C0-44ED-A636-C3FD15C44274}" presName="aNode" presStyleLbl="bgShp" presStyleIdx="3" presStyleCnt="4"/>
      <dgm:spPr/>
      <dgm:t>
        <a:bodyPr/>
        <a:lstStyle/>
        <a:p>
          <a:endParaRPr lang="es-DO"/>
        </a:p>
      </dgm:t>
    </dgm:pt>
    <dgm:pt modelId="{108A8BA9-E50A-4BAD-97B7-92FC62BA1206}" type="pres">
      <dgm:prSet presAssocID="{D134BC08-31C0-44ED-A636-C3FD15C44274}" presName="textNode" presStyleLbl="bgShp" presStyleIdx="3" presStyleCnt="4"/>
      <dgm:spPr/>
      <dgm:t>
        <a:bodyPr/>
        <a:lstStyle/>
        <a:p>
          <a:endParaRPr lang="es-DO"/>
        </a:p>
      </dgm:t>
    </dgm:pt>
    <dgm:pt modelId="{1EC12B6A-9A99-49D2-8125-258DD855D76A}" type="pres">
      <dgm:prSet presAssocID="{D134BC08-31C0-44ED-A636-C3FD15C44274}" presName="compChildNode" presStyleCnt="0"/>
      <dgm:spPr/>
    </dgm:pt>
    <dgm:pt modelId="{0840C347-A692-4EB4-AB75-2E9BC888578A}" type="pres">
      <dgm:prSet presAssocID="{D134BC08-31C0-44ED-A636-C3FD15C44274}" presName="theInnerList" presStyleCnt="0"/>
      <dgm:spPr/>
    </dgm:pt>
    <dgm:pt modelId="{28F01FD9-46E8-4CEA-8E1C-336AFBEDB5D9}" type="pres">
      <dgm:prSet presAssocID="{71F84C8F-F958-444D-A01C-405215A31182}" presName="childNode" presStyleLbl="node1" presStyleIdx="14" presStyleCnt="19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FE4F5358-4CD8-429F-8CB7-813DCD6E9C01}" type="pres">
      <dgm:prSet presAssocID="{71F84C8F-F958-444D-A01C-405215A31182}" presName="aSpace2" presStyleCnt="0"/>
      <dgm:spPr/>
    </dgm:pt>
    <dgm:pt modelId="{A529DAEF-F61E-4CA2-85AA-BEAB6E3BE6AF}" type="pres">
      <dgm:prSet presAssocID="{494BDEC3-845E-49CB-A024-781823944C9B}" presName="childNode" presStyleLbl="node1" presStyleIdx="15" presStyleCnt="19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5914EC2D-31B0-45B8-A405-A2F12F603322}" type="pres">
      <dgm:prSet presAssocID="{494BDEC3-845E-49CB-A024-781823944C9B}" presName="aSpace2" presStyleCnt="0"/>
      <dgm:spPr/>
    </dgm:pt>
    <dgm:pt modelId="{5D0EC77F-1459-455C-8D1F-CB04A2E268F0}" type="pres">
      <dgm:prSet presAssocID="{9ACB6B5C-2981-4BC4-92C9-DED9E5EF71B8}" presName="childNode" presStyleLbl="node1" presStyleIdx="16" presStyleCnt="19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E4388A99-CF74-47E7-868F-D1774D090DA5}" type="pres">
      <dgm:prSet presAssocID="{9ACB6B5C-2981-4BC4-92C9-DED9E5EF71B8}" presName="aSpace2" presStyleCnt="0"/>
      <dgm:spPr/>
    </dgm:pt>
    <dgm:pt modelId="{B4A704DE-B689-4FF1-B939-5451427A17D2}" type="pres">
      <dgm:prSet presAssocID="{D83D3949-73DF-447F-BED0-611E48320C8A}" presName="childNode" presStyleLbl="node1" presStyleIdx="17" presStyleCnt="19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3EED2000-4B81-4C5E-95AA-1491A88119B3}" type="pres">
      <dgm:prSet presAssocID="{D83D3949-73DF-447F-BED0-611E48320C8A}" presName="aSpace2" presStyleCnt="0"/>
      <dgm:spPr/>
    </dgm:pt>
    <dgm:pt modelId="{7275F6D5-EEC5-4D6C-8F3F-5142CCD870A7}" type="pres">
      <dgm:prSet presAssocID="{9DB1D578-9225-48DA-9B9B-C2D49CCCD830}" presName="childNode" presStyleLbl="node1" presStyleIdx="18" presStyleCnt="19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</dgm:ptLst>
  <dgm:cxnLst>
    <dgm:cxn modelId="{1A9CE2F0-CD73-41DC-8AA7-FF64E6839AF8}" srcId="{9B1E8B9A-B4ED-4432-9C54-27E5EE05D1BE}" destId="{D134BC08-31C0-44ED-A636-C3FD15C44274}" srcOrd="3" destOrd="0" parTransId="{33FBD873-4F41-4129-9C70-E4D82E2CD954}" sibTransId="{E1031644-B503-4573-96EE-BAB2FB541444}"/>
    <dgm:cxn modelId="{B5248E1F-83AE-4E70-9217-A0102C83286F}" type="presOf" srcId="{7046E2F5-5869-4E14-BFF2-BB4EA8548BC0}" destId="{EE11C4FA-BEE1-4388-9E92-886DC421E8AB}" srcOrd="0" destOrd="0" presId="urn:microsoft.com/office/officeart/2005/8/layout/lProcess2"/>
    <dgm:cxn modelId="{5BD9B8C6-5CDC-47EB-A72A-DC70FB436BD3}" type="presOf" srcId="{7046E2F5-5869-4E14-BFF2-BB4EA8548BC0}" destId="{5720F742-F224-48C7-A390-2E34CB59D1E4}" srcOrd="1" destOrd="0" presId="urn:microsoft.com/office/officeart/2005/8/layout/lProcess2"/>
    <dgm:cxn modelId="{85CBE94A-9974-4859-9D94-0079C5B7B881}" srcId="{D134BC08-31C0-44ED-A636-C3FD15C44274}" destId="{9ACB6B5C-2981-4BC4-92C9-DED9E5EF71B8}" srcOrd="2" destOrd="0" parTransId="{26E6DE5E-323A-4F6C-A913-1DBF77A0CD38}" sibTransId="{8B9916BC-A7F7-4CB1-BEF9-6EC301F45E41}"/>
    <dgm:cxn modelId="{FBD9891D-E33F-4D99-BD2E-84D65CEAB162}" type="presOf" srcId="{18142E71-1529-4B89-BEDB-55B31BE160F8}" destId="{39AD195E-2E59-4631-BE65-534299F96AB6}" srcOrd="0" destOrd="0" presId="urn:microsoft.com/office/officeart/2005/8/layout/lProcess2"/>
    <dgm:cxn modelId="{570CEA3F-A08B-437B-80DF-4163B0334C37}" type="presOf" srcId="{A16F3A90-30CF-45C4-93EF-7588C9A61DBD}" destId="{4E37D8CF-F367-4853-84E5-E00747491B01}" srcOrd="0" destOrd="0" presId="urn:microsoft.com/office/officeart/2005/8/layout/lProcess2"/>
    <dgm:cxn modelId="{677E014B-94D9-4488-AF72-852952C61EFB}" type="presOf" srcId="{9B1E8B9A-B4ED-4432-9C54-27E5EE05D1BE}" destId="{6C98D390-71C2-4C8E-8984-E39EFC9A51E3}" srcOrd="0" destOrd="0" presId="urn:microsoft.com/office/officeart/2005/8/layout/lProcess2"/>
    <dgm:cxn modelId="{B37847F1-6B6D-408B-8945-C2DEC7D11AE0}" srcId="{9B1E8B9A-B4ED-4432-9C54-27E5EE05D1BE}" destId="{18142E71-1529-4B89-BEDB-55B31BE160F8}" srcOrd="2" destOrd="0" parTransId="{2AF31C63-517A-4ABB-8ABC-43C9B5461D6A}" sibTransId="{34E78010-D767-408B-88D3-8B1E7A303C08}"/>
    <dgm:cxn modelId="{529C886D-9D49-4EFB-B3ED-5A131B0F4F7C}" type="presOf" srcId="{D83D3949-73DF-447F-BED0-611E48320C8A}" destId="{B4A704DE-B689-4FF1-B939-5451427A17D2}" srcOrd="0" destOrd="0" presId="urn:microsoft.com/office/officeart/2005/8/layout/lProcess2"/>
    <dgm:cxn modelId="{DF8E5699-3EEB-4136-B521-32AE160E1169}" srcId="{D134BC08-31C0-44ED-A636-C3FD15C44274}" destId="{D83D3949-73DF-447F-BED0-611E48320C8A}" srcOrd="3" destOrd="0" parTransId="{DE201A06-B849-45AD-BF21-DBE0DF7ED65D}" sibTransId="{D947BBEF-03D5-4249-98C5-9D3626F1412E}"/>
    <dgm:cxn modelId="{C1776847-4A5E-4F25-8A7B-FCAB6190E6F9}" srcId="{DEC637F1-95BD-4E87-9F42-E45AF96EBA51}" destId="{9595A35A-A008-45E4-A70B-DCC8E05875E8}" srcOrd="0" destOrd="0" parTransId="{6A6DAF59-2858-4F05-A79C-DA9B6F5FBA31}" sibTransId="{4CA46E96-961A-425B-8B4B-103E43AC31A9}"/>
    <dgm:cxn modelId="{C3163B1C-E5B5-4E16-9C10-D46AFFD1104B}" type="presOf" srcId="{C406E042-55E5-4870-AFA6-EE9BE458C1E4}" destId="{2E6E0DA2-94F3-4FED-862F-AF6916D1ED34}" srcOrd="0" destOrd="0" presId="urn:microsoft.com/office/officeart/2005/8/layout/lProcess2"/>
    <dgm:cxn modelId="{4FD17F4A-0518-4FF1-923B-88D99AE920A5}" type="presOf" srcId="{03161246-F0CE-4E1B-87FA-7064F767486A}" destId="{1CFF6EA1-B1B7-48AF-9FB0-74722E639184}" srcOrd="0" destOrd="0" presId="urn:microsoft.com/office/officeart/2005/8/layout/lProcess2"/>
    <dgm:cxn modelId="{315C22CF-587D-4FA4-91C9-710F8751911C}" srcId="{18142E71-1529-4B89-BEDB-55B31BE160F8}" destId="{C406E042-55E5-4870-AFA6-EE9BE458C1E4}" srcOrd="2" destOrd="0" parTransId="{037D4FAB-4B78-4B43-ABC4-346FAD8D43D2}" sibTransId="{67AD3BE1-A7D7-42E5-AA8B-56C819169B02}"/>
    <dgm:cxn modelId="{899933F1-95D1-4EC5-84D5-EC349751040F}" type="presOf" srcId="{2D2E036A-52E0-460C-AD5D-7CC7A4111768}" destId="{942DAF73-4E2D-4E2E-B488-2438FF1E5F12}" srcOrd="0" destOrd="0" presId="urn:microsoft.com/office/officeart/2005/8/layout/lProcess2"/>
    <dgm:cxn modelId="{1429A20D-3375-4CB7-B4B6-43FAE50A2BB1}" type="presOf" srcId="{D134BC08-31C0-44ED-A636-C3FD15C44274}" destId="{108A8BA9-E50A-4BAD-97B7-92FC62BA1206}" srcOrd="1" destOrd="0" presId="urn:microsoft.com/office/officeart/2005/8/layout/lProcess2"/>
    <dgm:cxn modelId="{9220A437-F84F-4771-9162-5464B7A7FA5C}" type="presOf" srcId="{9ACB6B5C-2981-4BC4-92C9-DED9E5EF71B8}" destId="{5D0EC77F-1459-455C-8D1F-CB04A2E268F0}" srcOrd="0" destOrd="0" presId="urn:microsoft.com/office/officeart/2005/8/layout/lProcess2"/>
    <dgm:cxn modelId="{837FA62F-2113-4A7E-9CC3-22FE0B11CE2E}" type="presOf" srcId="{DEC637F1-95BD-4E87-9F42-E45AF96EBA51}" destId="{3572D87F-9268-400B-AB35-9C2423721113}" srcOrd="0" destOrd="0" presId="urn:microsoft.com/office/officeart/2005/8/layout/lProcess2"/>
    <dgm:cxn modelId="{E82E3629-489B-428A-BB9B-51FC7B471274}" srcId="{DEC637F1-95BD-4E87-9F42-E45AF96EBA51}" destId="{2D2E036A-52E0-460C-AD5D-7CC7A4111768}" srcOrd="2" destOrd="0" parTransId="{8BF3FA09-F82F-44AE-A512-BAEDB2EC2ED9}" sibTransId="{566DE51A-F53C-47F3-9C0A-B3F3449BE568}"/>
    <dgm:cxn modelId="{F7C8A962-6A57-4704-9858-24009F65E257}" type="presOf" srcId="{494BDEC3-845E-49CB-A024-781823944C9B}" destId="{A529DAEF-F61E-4CA2-85AA-BEAB6E3BE6AF}" srcOrd="0" destOrd="0" presId="urn:microsoft.com/office/officeart/2005/8/layout/lProcess2"/>
    <dgm:cxn modelId="{C6C0825C-36E5-4881-AB6B-D57894EF17E2}" srcId="{D134BC08-31C0-44ED-A636-C3FD15C44274}" destId="{9DB1D578-9225-48DA-9B9B-C2D49CCCD830}" srcOrd="4" destOrd="0" parTransId="{5BAD6392-7A1E-4553-BCD2-909A99C0B61B}" sibTransId="{936CCFCC-C8B2-4C2F-BE41-747B4529CE0A}"/>
    <dgm:cxn modelId="{95944612-CA78-414E-A129-5975B657D4BF}" srcId="{18142E71-1529-4B89-BEDB-55B31BE160F8}" destId="{15A8CBC1-43F9-41A9-805D-92BFA08301DB}" srcOrd="4" destOrd="0" parTransId="{C1E2CD8B-EB93-4CC9-ADA8-7E9FE40E2187}" sibTransId="{CA07D056-FD24-460A-B92F-33378CE9BCA9}"/>
    <dgm:cxn modelId="{F3F8438F-A7EA-44D2-8611-8E55D38BF4F1}" type="presOf" srcId="{1192567D-5BE4-41A9-A475-0CB60E5A19D6}" destId="{00A85ECE-D4C1-4D59-8984-9567779FC4CD}" srcOrd="0" destOrd="0" presId="urn:microsoft.com/office/officeart/2005/8/layout/lProcess2"/>
    <dgm:cxn modelId="{FF2E2915-A64C-4141-BFCE-97186348F902}" type="presOf" srcId="{97992641-AF5A-4D90-BFCA-F55A7B76A48C}" destId="{4FCB7986-41CA-4509-9EBF-D874AAA1466A}" srcOrd="0" destOrd="0" presId="urn:microsoft.com/office/officeart/2005/8/layout/lProcess2"/>
    <dgm:cxn modelId="{3CA70F07-413C-40C9-89B7-F2C96C582C55}" type="presOf" srcId="{9DB1D578-9225-48DA-9B9B-C2D49CCCD830}" destId="{7275F6D5-EEC5-4D6C-8F3F-5142CCD870A7}" srcOrd="0" destOrd="0" presId="urn:microsoft.com/office/officeart/2005/8/layout/lProcess2"/>
    <dgm:cxn modelId="{867991E7-D918-457E-B606-F030B0BA1F13}" srcId="{18142E71-1529-4B89-BEDB-55B31BE160F8}" destId="{1192567D-5BE4-41A9-A475-0CB60E5A19D6}" srcOrd="0" destOrd="0" parTransId="{08580205-CEF8-4F31-880E-BCCBFC560C05}" sibTransId="{9D67B8AE-625B-4F87-8B14-A7B5E0D9F063}"/>
    <dgm:cxn modelId="{F79262DB-E11B-4829-8F77-A45E0CEF2770}" type="presOf" srcId="{71F84C8F-F958-444D-A01C-405215A31182}" destId="{28F01FD9-46E8-4CEA-8E1C-336AFBEDB5D9}" srcOrd="0" destOrd="0" presId="urn:microsoft.com/office/officeart/2005/8/layout/lProcess2"/>
    <dgm:cxn modelId="{982DDCFA-D0D9-4265-95BF-388916E74FD0}" srcId="{7046E2F5-5869-4E14-BFF2-BB4EA8548BC0}" destId="{7DE04596-468B-4ADD-A425-219D89DCCF85}" srcOrd="0" destOrd="0" parTransId="{DE9E44BB-A4CA-4B55-8DCC-C05CF25A27A8}" sibTransId="{3DB5B7D0-7981-4157-A58D-A4F127E883B6}"/>
    <dgm:cxn modelId="{16101331-4D0C-4359-9BBC-963D7B3B78BC}" type="presOf" srcId="{18142E71-1529-4B89-BEDB-55B31BE160F8}" destId="{E515CD2A-B629-40E0-87AF-C96879006228}" srcOrd="1" destOrd="0" presId="urn:microsoft.com/office/officeart/2005/8/layout/lProcess2"/>
    <dgm:cxn modelId="{6027FDAA-502E-48E8-ABD4-472F3AC0A437}" srcId="{DEC637F1-95BD-4E87-9F42-E45AF96EBA51}" destId="{03161246-F0CE-4E1B-87FA-7064F767486A}" srcOrd="1" destOrd="0" parTransId="{FFFC6DB3-0306-4259-AF6C-3823B5E32A7F}" sibTransId="{4C2ACB7D-2AE0-4AF2-AB9D-4E2BB25836C7}"/>
    <dgm:cxn modelId="{F671D994-5151-4A7D-9657-33EED49FD481}" type="presOf" srcId="{F1106633-EEA1-4564-8383-3545CA8380EB}" destId="{D1890BE4-7963-4E91-90B0-9371F06EE22C}" srcOrd="0" destOrd="0" presId="urn:microsoft.com/office/officeart/2005/8/layout/lProcess2"/>
    <dgm:cxn modelId="{A9C28E52-FA91-4077-B56F-2E287D7FB66A}" srcId="{DEC637F1-95BD-4E87-9F42-E45AF96EBA51}" destId="{16F56B28-9DF7-4B6D-97B7-12375C42ADB5}" srcOrd="3" destOrd="0" parTransId="{435F02E0-05CB-444C-9F60-BC1A32603054}" sibTransId="{601E2A38-6434-4F65-8983-4BCF98A63841}"/>
    <dgm:cxn modelId="{66B7A5F1-DB0C-4489-B443-288C44194678}" type="presOf" srcId="{CFAD56BE-2624-48F6-8EB3-CA78E7EDC6A9}" destId="{086F0860-D5D6-43DB-A2AD-E0F2D0383047}" srcOrd="0" destOrd="0" presId="urn:microsoft.com/office/officeart/2005/8/layout/lProcess2"/>
    <dgm:cxn modelId="{F44E622A-8BE5-4D8B-8A93-3FA1EF4FCB2C}" srcId="{9B1E8B9A-B4ED-4432-9C54-27E5EE05D1BE}" destId="{7046E2F5-5869-4E14-BFF2-BB4EA8548BC0}" srcOrd="1" destOrd="0" parTransId="{9AEE371C-174A-47DF-9C61-A6C8F3D5248F}" sibTransId="{C38E5F01-05D7-4161-A6D3-DB718C7F2186}"/>
    <dgm:cxn modelId="{3CCBF3D9-49D6-4C99-97CB-45FC39EB0B5B}" srcId="{18142E71-1529-4B89-BEDB-55B31BE160F8}" destId="{97992641-AF5A-4D90-BFCA-F55A7B76A48C}" srcOrd="5" destOrd="0" parTransId="{F5DCCAB9-1483-42B1-9154-FAE929D66037}" sibTransId="{94D6DFB3-046B-46BC-9F93-2CD37682F51E}"/>
    <dgm:cxn modelId="{CCFCE920-3392-412C-8DDE-33D77BD76330}" srcId="{D134BC08-31C0-44ED-A636-C3FD15C44274}" destId="{494BDEC3-845E-49CB-A024-781823944C9B}" srcOrd="1" destOrd="0" parTransId="{A9812710-56AF-4DF6-8CA8-6465DC6D5A53}" sibTransId="{E8BF5422-FF20-40E9-9C49-703804D63E83}"/>
    <dgm:cxn modelId="{4018242E-12B3-4EF2-8252-AAC72D295504}" type="presOf" srcId="{6DC2B61B-40DF-4DF5-BD8B-2FF1A51BDA86}" destId="{31847324-011D-4D59-8BBD-093667514EC7}" srcOrd="0" destOrd="0" presId="urn:microsoft.com/office/officeart/2005/8/layout/lProcess2"/>
    <dgm:cxn modelId="{95627BAA-8134-4285-BA16-EE6DBC5AB1DB}" type="presOf" srcId="{7DE04596-468B-4ADD-A425-219D89DCCF85}" destId="{B15F6530-05DD-43FA-8F07-66DFCE4BA3F0}" srcOrd="0" destOrd="0" presId="urn:microsoft.com/office/officeart/2005/8/layout/lProcess2"/>
    <dgm:cxn modelId="{5B536A5F-7020-4400-A64D-686757CF6AFF}" type="presOf" srcId="{16F56B28-9DF7-4B6D-97B7-12375C42ADB5}" destId="{87511456-3627-4A08-A7B7-FD45EB448FE3}" srcOrd="0" destOrd="0" presId="urn:microsoft.com/office/officeart/2005/8/layout/lProcess2"/>
    <dgm:cxn modelId="{92BC8150-024D-4335-86FD-A1D7BE8BAA6C}" type="presOf" srcId="{DEC637F1-95BD-4E87-9F42-E45AF96EBA51}" destId="{70D8A935-6E9B-41D0-8071-5B91C408BBC2}" srcOrd="1" destOrd="0" presId="urn:microsoft.com/office/officeart/2005/8/layout/lProcess2"/>
    <dgm:cxn modelId="{0DB07CBB-B873-4F9A-8E96-7D652493875B}" srcId="{18142E71-1529-4B89-BEDB-55B31BE160F8}" destId="{CFAD56BE-2624-48F6-8EB3-CA78E7EDC6A9}" srcOrd="3" destOrd="0" parTransId="{B813E70E-A67B-4AAB-83E8-CE7E9758F535}" sibTransId="{61E40DF7-49B8-4A02-96DE-2A8DED7A9F39}"/>
    <dgm:cxn modelId="{997B2FC5-9E5D-4A34-B7A5-D4CD63C1366F}" srcId="{18142E71-1529-4B89-BEDB-55B31BE160F8}" destId="{3ED30543-4347-4CE3-9CE0-27345D22EC4B}" srcOrd="1" destOrd="0" parTransId="{83FB95C7-8643-45EB-A137-0E60F0846DCA}" sibTransId="{FE14D352-FE13-4D4F-8CC5-7419253D66EE}"/>
    <dgm:cxn modelId="{C48C57D5-0E83-4743-AB97-FA21A11597CE}" type="presOf" srcId="{D134BC08-31C0-44ED-A636-C3FD15C44274}" destId="{AA70D249-060D-41E2-9619-E4B4A58B5EC4}" srcOrd="0" destOrd="0" presId="urn:microsoft.com/office/officeart/2005/8/layout/lProcess2"/>
    <dgm:cxn modelId="{BAADE97C-7B46-4A83-B228-D54945458E54}" srcId="{9B1E8B9A-B4ED-4432-9C54-27E5EE05D1BE}" destId="{DEC637F1-95BD-4E87-9F42-E45AF96EBA51}" srcOrd="0" destOrd="0" parTransId="{F6A989AB-6182-4872-AC6E-89B8FF1A90C7}" sibTransId="{AC8198FE-D3FF-4A59-BB46-16193801F917}"/>
    <dgm:cxn modelId="{EFC8DE00-79B7-4AB8-8D52-02D1662C78BD}" type="presOf" srcId="{3ED30543-4347-4CE3-9CE0-27345D22EC4B}" destId="{0DE4F000-F015-4039-99F4-73126CAF1DFE}" srcOrd="0" destOrd="0" presId="urn:microsoft.com/office/officeart/2005/8/layout/lProcess2"/>
    <dgm:cxn modelId="{075A549F-299D-4321-95E3-E6C35DB09A08}" srcId="{7046E2F5-5869-4E14-BFF2-BB4EA8548BC0}" destId="{6DC2B61B-40DF-4DF5-BD8B-2FF1A51BDA86}" srcOrd="3" destOrd="0" parTransId="{67E8179F-FEC9-4906-9512-4FF80C4886C8}" sibTransId="{6D48FC86-3ABF-4469-AA11-483F4D10AAEE}"/>
    <dgm:cxn modelId="{8D033BF7-E875-4A3B-85DD-C90EBBEE0B48}" srcId="{D134BC08-31C0-44ED-A636-C3FD15C44274}" destId="{71F84C8F-F958-444D-A01C-405215A31182}" srcOrd="0" destOrd="0" parTransId="{88E20EB9-85A1-4EBB-B437-6E03D73B2299}" sibTransId="{AC036445-0ADE-4A08-8D45-4316F5CC4F1B}"/>
    <dgm:cxn modelId="{6442FEBC-A5E9-42C7-8823-58F6B041FCEE}" type="presOf" srcId="{15A8CBC1-43F9-41A9-805D-92BFA08301DB}" destId="{09973A08-9D90-4E58-86D4-AFACCF0EA03B}" srcOrd="0" destOrd="0" presId="urn:microsoft.com/office/officeart/2005/8/layout/lProcess2"/>
    <dgm:cxn modelId="{D966790D-AB7A-402B-BD25-F812A505A24E}" srcId="{7046E2F5-5869-4E14-BFF2-BB4EA8548BC0}" destId="{A16F3A90-30CF-45C4-93EF-7588C9A61DBD}" srcOrd="2" destOrd="0" parTransId="{BBBC36F9-CC27-4F0D-BCA3-3B17A6172629}" sibTransId="{9AB13AFB-9139-4BFB-9B1C-E9FFBF610EC2}"/>
    <dgm:cxn modelId="{E4A0637B-1E80-40C2-A43F-62D69D2A6D68}" type="presOf" srcId="{9595A35A-A008-45E4-A70B-DCC8E05875E8}" destId="{097FAB3F-41C0-4547-9918-9D59A6E03171}" srcOrd="0" destOrd="0" presId="urn:microsoft.com/office/officeart/2005/8/layout/lProcess2"/>
    <dgm:cxn modelId="{BEDADA57-5618-45DA-9E89-8969A6F6A39E}" srcId="{7046E2F5-5869-4E14-BFF2-BB4EA8548BC0}" destId="{F1106633-EEA1-4564-8383-3545CA8380EB}" srcOrd="1" destOrd="0" parTransId="{ABD50DA3-FB1C-426B-B7F5-362E445B6943}" sibTransId="{83745F0E-844E-433D-9290-4F96E1903CF1}"/>
    <dgm:cxn modelId="{4E26C1F8-F12C-48BC-B27F-96B2A82BC6FA}" type="presParOf" srcId="{6C98D390-71C2-4C8E-8984-E39EFC9A51E3}" destId="{194A6644-61D6-4C98-B7A4-9E0E015F4B62}" srcOrd="0" destOrd="0" presId="urn:microsoft.com/office/officeart/2005/8/layout/lProcess2"/>
    <dgm:cxn modelId="{423CE668-9A34-4574-B420-9287B88392A5}" type="presParOf" srcId="{194A6644-61D6-4C98-B7A4-9E0E015F4B62}" destId="{3572D87F-9268-400B-AB35-9C2423721113}" srcOrd="0" destOrd="0" presId="urn:microsoft.com/office/officeart/2005/8/layout/lProcess2"/>
    <dgm:cxn modelId="{34F0734F-278A-4E13-A459-9C736D0F98F5}" type="presParOf" srcId="{194A6644-61D6-4C98-B7A4-9E0E015F4B62}" destId="{70D8A935-6E9B-41D0-8071-5B91C408BBC2}" srcOrd="1" destOrd="0" presId="urn:microsoft.com/office/officeart/2005/8/layout/lProcess2"/>
    <dgm:cxn modelId="{7D42A09E-161B-46F8-A20C-57F1F012218A}" type="presParOf" srcId="{194A6644-61D6-4C98-B7A4-9E0E015F4B62}" destId="{AEA3FB0B-E43C-441B-93F1-E43FB1069433}" srcOrd="2" destOrd="0" presId="urn:microsoft.com/office/officeart/2005/8/layout/lProcess2"/>
    <dgm:cxn modelId="{3E9AAD90-5654-43B6-9BDE-B9C64A0D2D18}" type="presParOf" srcId="{AEA3FB0B-E43C-441B-93F1-E43FB1069433}" destId="{DE9071A2-C3E5-4BD5-B34A-EF5CE28AC427}" srcOrd="0" destOrd="0" presId="urn:microsoft.com/office/officeart/2005/8/layout/lProcess2"/>
    <dgm:cxn modelId="{8F69C26B-E7A6-4061-B953-367D7A02FC47}" type="presParOf" srcId="{DE9071A2-C3E5-4BD5-B34A-EF5CE28AC427}" destId="{097FAB3F-41C0-4547-9918-9D59A6E03171}" srcOrd="0" destOrd="0" presId="urn:microsoft.com/office/officeart/2005/8/layout/lProcess2"/>
    <dgm:cxn modelId="{6CF5BDB5-B003-42EE-88C7-9BF0B6A0E38C}" type="presParOf" srcId="{DE9071A2-C3E5-4BD5-B34A-EF5CE28AC427}" destId="{875865F3-918B-4661-AA60-81DEE02DA26E}" srcOrd="1" destOrd="0" presId="urn:microsoft.com/office/officeart/2005/8/layout/lProcess2"/>
    <dgm:cxn modelId="{FEBDA1C7-B7C6-4390-81E0-755357A7F2AC}" type="presParOf" srcId="{DE9071A2-C3E5-4BD5-B34A-EF5CE28AC427}" destId="{1CFF6EA1-B1B7-48AF-9FB0-74722E639184}" srcOrd="2" destOrd="0" presId="urn:microsoft.com/office/officeart/2005/8/layout/lProcess2"/>
    <dgm:cxn modelId="{196C28DF-FA7A-4EB9-9800-B90B33C1DB24}" type="presParOf" srcId="{DE9071A2-C3E5-4BD5-B34A-EF5CE28AC427}" destId="{D599A84E-3842-4031-BA53-D2284E8D099E}" srcOrd="3" destOrd="0" presId="urn:microsoft.com/office/officeart/2005/8/layout/lProcess2"/>
    <dgm:cxn modelId="{DF3F5048-6471-4F8E-9463-5A5B8ED28AD6}" type="presParOf" srcId="{DE9071A2-C3E5-4BD5-B34A-EF5CE28AC427}" destId="{942DAF73-4E2D-4E2E-B488-2438FF1E5F12}" srcOrd="4" destOrd="0" presId="urn:microsoft.com/office/officeart/2005/8/layout/lProcess2"/>
    <dgm:cxn modelId="{EEE53B6E-CE66-4742-9C2A-DA6BA3832B5F}" type="presParOf" srcId="{DE9071A2-C3E5-4BD5-B34A-EF5CE28AC427}" destId="{F420F0F5-191B-4FE6-AC58-27E437176061}" srcOrd="5" destOrd="0" presId="urn:microsoft.com/office/officeart/2005/8/layout/lProcess2"/>
    <dgm:cxn modelId="{DF9BBDEE-2757-408E-9CE0-0D32E12D2C8C}" type="presParOf" srcId="{DE9071A2-C3E5-4BD5-B34A-EF5CE28AC427}" destId="{87511456-3627-4A08-A7B7-FD45EB448FE3}" srcOrd="6" destOrd="0" presId="urn:microsoft.com/office/officeart/2005/8/layout/lProcess2"/>
    <dgm:cxn modelId="{35E1A0CB-396A-40EC-94F8-53CDD186B77D}" type="presParOf" srcId="{6C98D390-71C2-4C8E-8984-E39EFC9A51E3}" destId="{9AD67514-B48C-4723-B32F-BF4359EC6FFA}" srcOrd="1" destOrd="0" presId="urn:microsoft.com/office/officeart/2005/8/layout/lProcess2"/>
    <dgm:cxn modelId="{D8E63219-6977-4677-9C3C-2EA2022E8CAF}" type="presParOf" srcId="{6C98D390-71C2-4C8E-8984-E39EFC9A51E3}" destId="{99CD0DBF-1631-498C-8333-E65E5C31A334}" srcOrd="2" destOrd="0" presId="urn:microsoft.com/office/officeart/2005/8/layout/lProcess2"/>
    <dgm:cxn modelId="{129ADDCE-3C47-47F5-AC08-21C4A9B16596}" type="presParOf" srcId="{99CD0DBF-1631-498C-8333-E65E5C31A334}" destId="{EE11C4FA-BEE1-4388-9E92-886DC421E8AB}" srcOrd="0" destOrd="0" presId="urn:microsoft.com/office/officeart/2005/8/layout/lProcess2"/>
    <dgm:cxn modelId="{E5D3003C-8E8F-4A47-8DE4-BB4DF1B80086}" type="presParOf" srcId="{99CD0DBF-1631-498C-8333-E65E5C31A334}" destId="{5720F742-F224-48C7-A390-2E34CB59D1E4}" srcOrd="1" destOrd="0" presId="urn:microsoft.com/office/officeart/2005/8/layout/lProcess2"/>
    <dgm:cxn modelId="{AE937B94-85B3-4E7E-BA61-5EB14BE643F1}" type="presParOf" srcId="{99CD0DBF-1631-498C-8333-E65E5C31A334}" destId="{C6F7AE70-080D-4FA1-9AAE-65BC18015043}" srcOrd="2" destOrd="0" presId="urn:microsoft.com/office/officeart/2005/8/layout/lProcess2"/>
    <dgm:cxn modelId="{DD850DA7-DC53-4DAE-8F9A-5FD1811B5BE1}" type="presParOf" srcId="{C6F7AE70-080D-4FA1-9AAE-65BC18015043}" destId="{084AC8F2-5DE6-4CFD-8A57-8CC06FC0B3AD}" srcOrd="0" destOrd="0" presId="urn:microsoft.com/office/officeart/2005/8/layout/lProcess2"/>
    <dgm:cxn modelId="{578B4CDF-EF74-45EE-8B28-6C4091A8C5DD}" type="presParOf" srcId="{084AC8F2-5DE6-4CFD-8A57-8CC06FC0B3AD}" destId="{B15F6530-05DD-43FA-8F07-66DFCE4BA3F0}" srcOrd="0" destOrd="0" presId="urn:microsoft.com/office/officeart/2005/8/layout/lProcess2"/>
    <dgm:cxn modelId="{766F4FE0-817A-4FA5-BCCF-4217D11780A6}" type="presParOf" srcId="{084AC8F2-5DE6-4CFD-8A57-8CC06FC0B3AD}" destId="{13924717-A9AB-4CA3-86FA-DCE6AABA9A95}" srcOrd="1" destOrd="0" presId="urn:microsoft.com/office/officeart/2005/8/layout/lProcess2"/>
    <dgm:cxn modelId="{E3994247-226C-4439-92BE-2A5290BE664E}" type="presParOf" srcId="{084AC8F2-5DE6-4CFD-8A57-8CC06FC0B3AD}" destId="{D1890BE4-7963-4E91-90B0-9371F06EE22C}" srcOrd="2" destOrd="0" presId="urn:microsoft.com/office/officeart/2005/8/layout/lProcess2"/>
    <dgm:cxn modelId="{309F65BD-334F-4C52-B943-DF57E84D3EEA}" type="presParOf" srcId="{084AC8F2-5DE6-4CFD-8A57-8CC06FC0B3AD}" destId="{3F69921B-2B24-47BE-B288-81DBED9BCB6D}" srcOrd="3" destOrd="0" presId="urn:microsoft.com/office/officeart/2005/8/layout/lProcess2"/>
    <dgm:cxn modelId="{5640E987-CD48-46C3-9360-BC343772C368}" type="presParOf" srcId="{084AC8F2-5DE6-4CFD-8A57-8CC06FC0B3AD}" destId="{4E37D8CF-F367-4853-84E5-E00747491B01}" srcOrd="4" destOrd="0" presId="urn:microsoft.com/office/officeart/2005/8/layout/lProcess2"/>
    <dgm:cxn modelId="{4F5D874F-53AE-45F0-AA4C-159922121AE1}" type="presParOf" srcId="{084AC8F2-5DE6-4CFD-8A57-8CC06FC0B3AD}" destId="{FB8869DC-EC99-43DD-9DF0-FE4516768091}" srcOrd="5" destOrd="0" presId="urn:microsoft.com/office/officeart/2005/8/layout/lProcess2"/>
    <dgm:cxn modelId="{2A88859C-6ED9-4F67-8FE2-9F0601A9709A}" type="presParOf" srcId="{084AC8F2-5DE6-4CFD-8A57-8CC06FC0B3AD}" destId="{31847324-011D-4D59-8BBD-093667514EC7}" srcOrd="6" destOrd="0" presId="urn:microsoft.com/office/officeart/2005/8/layout/lProcess2"/>
    <dgm:cxn modelId="{86A1D301-9F90-43F6-A923-EABB2B1C4BA4}" type="presParOf" srcId="{6C98D390-71C2-4C8E-8984-E39EFC9A51E3}" destId="{69E70B60-2325-4C8B-839D-BE287E214046}" srcOrd="3" destOrd="0" presId="urn:microsoft.com/office/officeart/2005/8/layout/lProcess2"/>
    <dgm:cxn modelId="{D1E8ED0D-AE5A-4CDC-8E4F-41B0987821C4}" type="presParOf" srcId="{6C98D390-71C2-4C8E-8984-E39EFC9A51E3}" destId="{F9C4A04E-5ECD-4D07-AFEC-FD203EA6948D}" srcOrd="4" destOrd="0" presId="urn:microsoft.com/office/officeart/2005/8/layout/lProcess2"/>
    <dgm:cxn modelId="{6BE2B7B9-6F69-4FA4-801E-B5CCF62DA4CA}" type="presParOf" srcId="{F9C4A04E-5ECD-4D07-AFEC-FD203EA6948D}" destId="{39AD195E-2E59-4631-BE65-534299F96AB6}" srcOrd="0" destOrd="0" presId="urn:microsoft.com/office/officeart/2005/8/layout/lProcess2"/>
    <dgm:cxn modelId="{FEC7A5F6-E3CE-49BC-8DDB-3576E9E119DC}" type="presParOf" srcId="{F9C4A04E-5ECD-4D07-AFEC-FD203EA6948D}" destId="{E515CD2A-B629-40E0-87AF-C96879006228}" srcOrd="1" destOrd="0" presId="urn:microsoft.com/office/officeart/2005/8/layout/lProcess2"/>
    <dgm:cxn modelId="{303E507D-7E4D-4C17-B7DF-7CB2DB90A9A1}" type="presParOf" srcId="{F9C4A04E-5ECD-4D07-AFEC-FD203EA6948D}" destId="{022E2BD8-D18C-4579-9DD5-DE21EB68821F}" srcOrd="2" destOrd="0" presId="urn:microsoft.com/office/officeart/2005/8/layout/lProcess2"/>
    <dgm:cxn modelId="{022B037A-57EA-4F9F-A182-012BFD4C8068}" type="presParOf" srcId="{022E2BD8-D18C-4579-9DD5-DE21EB68821F}" destId="{524E8F17-F6CD-4547-A064-13100E2BE7D2}" srcOrd="0" destOrd="0" presId="urn:microsoft.com/office/officeart/2005/8/layout/lProcess2"/>
    <dgm:cxn modelId="{0221305C-9EA7-441C-9AFE-E6C7999A96C6}" type="presParOf" srcId="{524E8F17-F6CD-4547-A064-13100E2BE7D2}" destId="{00A85ECE-D4C1-4D59-8984-9567779FC4CD}" srcOrd="0" destOrd="0" presId="urn:microsoft.com/office/officeart/2005/8/layout/lProcess2"/>
    <dgm:cxn modelId="{F63E82CA-E308-41C7-B5B9-4F7E9028A4EB}" type="presParOf" srcId="{524E8F17-F6CD-4547-A064-13100E2BE7D2}" destId="{0F5A822B-2BBF-4AC5-9E47-637CBAB4A798}" srcOrd="1" destOrd="0" presId="urn:microsoft.com/office/officeart/2005/8/layout/lProcess2"/>
    <dgm:cxn modelId="{39F6F6FD-A272-4CAD-BBB7-3E8D1F3C0DAE}" type="presParOf" srcId="{524E8F17-F6CD-4547-A064-13100E2BE7D2}" destId="{0DE4F000-F015-4039-99F4-73126CAF1DFE}" srcOrd="2" destOrd="0" presId="urn:microsoft.com/office/officeart/2005/8/layout/lProcess2"/>
    <dgm:cxn modelId="{6B62662E-A61C-4E95-B9E6-D3F95D27FD68}" type="presParOf" srcId="{524E8F17-F6CD-4547-A064-13100E2BE7D2}" destId="{C811B158-9F81-4709-A0CE-19C7C537C75E}" srcOrd="3" destOrd="0" presId="urn:microsoft.com/office/officeart/2005/8/layout/lProcess2"/>
    <dgm:cxn modelId="{732272E1-C684-4E2E-BD91-444F13502D60}" type="presParOf" srcId="{524E8F17-F6CD-4547-A064-13100E2BE7D2}" destId="{2E6E0DA2-94F3-4FED-862F-AF6916D1ED34}" srcOrd="4" destOrd="0" presId="urn:microsoft.com/office/officeart/2005/8/layout/lProcess2"/>
    <dgm:cxn modelId="{AE1AE888-1AE6-481C-A124-DDF6546C54AB}" type="presParOf" srcId="{524E8F17-F6CD-4547-A064-13100E2BE7D2}" destId="{98905C27-638F-45FD-836A-9B035FBBE2F3}" srcOrd="5" destOrd="0" presId="urn:microsoft.com/office/officeart/2005/8/layout/lProcess2"/>
    <dgm:cxn modelId="{75928B87-AA06-4926-BAE6-33056F625F70}" type="presParOf" srcId="{524E8F17-F6CD-4547-A064-13100E2BE7D2}" destId="{086F0860-D5D6-43DB-A2AD-E0F2D0383047}" srcOrd="6" destOrd="0" presId="urn:microsoft.com/office/officeart/2005/8/layout/lProcess2"/>
    <dgm:cxn modelId="{97719114-D103-4462-A4FE-A7D905DE0DE3}" type="presParOf" srcId="{524E8F17-F6CD-4547-A064-13100E2BE7D2}" destId="{B6CDF762-3AD9-409D-ABC7-42057B23AB5D}" srcOrd="7" destOrd="0" presId="urn:microsoft.com/office/officeart/2005/8/layout/lProcess2"/>
    <dgm:cxn modelId="{C2DF2542-2C32-42F1-9207-0FDBCFAFDA32}" type="presParOf" srcId="{524E8F17-F6CD-4547-A064-13100E2BE7D2}" destId="{09973A08-9D90-4E58-86D4-AFACCF0EA03B}" srcOrd="8" destOrd="0" presId="urn:microsoft.com/office/officeart/2005/8/layout/lProcess2"/>
    <dgm:cxn modelId="{13A2021D-F12D-41D4-8DC1-578DB21C37DC}" type="presParOf" srcId="{524E8F17-F6CD-4547-A064-13100E2BE7D2}" destId="{BB4843E8-1423-4CA8-BBDF-D1507DA8A01F}" srcOrd="9" destOrd="0" presId="urn:microsoft.com/office/officeart/2005/8/layout/lProcess2"/>
    <dgm:cxn modelId="{BAFACC06-20F9-4B35-96F3-0205BD999DA5}" type="presParOf" srcId="{524E8F17-F6CD-4547-A064-13100E2BE7D2}" destId="{4FCB7986-41CA-4509-9EBF-D874AAA1466A}" srcOrd="10" destOrd="0" presId="urn:microsoft.com/office/officeart/2005/8/layout/lProcess2"/>
    <dgm:cxn modelId="{E4D1954B-8F53-499E-A271-B48503CB006A}" type="presParOf" srcId="{6C98D390-71C2-4C8E-8984-E39EFC9A51E3}" destId="{5FCE4BA7-3F67-4AA1-AE06-C8579DE61674}" srcOrd="5" destOrd="0" presId="urn:microsoft.com/office/officeart/2005/8/layout/lProcess2"/>
    <dgm:cxn modelId="{937AEEC7-BA36-4C33-9692-FC9825979514}" type="presParOf" srcId="{6C98D390-71C2-4C8E-8984-E39EFC9A51E3}" destId="{145BD660-B8FC-4B69-9777-E72165127A15}" srcOrd="6" destOrd="0" presId="urn:microsoft.com/office/officeart/2005/8/layout/lProcess2"/>
    <dgm:cxn modelId="{3B42B473-4A5D-4FA2-9F48-92EB4A94A0FE}" type="presParOf" srcId="{145BD660-B8FC-4B69-9777-E72165127A15}" destId="{AA70D249-060D-41E2-9619-E4B4A58B5EC4}" srcOrd="0" destOrd="0" presId="urn:microsoft.com/office/officeart/2005/8/layout/lProcess2"/>
    <dgm:cxn modelId="{3239F721-FDD9-4D0E-9B20-9ABBC000CD56}" type="presParOf" srcId="{145BD660-B8FC-4B69-9777-E72165127A15}" destId="{108A8BA9-E50A-4BAD-97B7-92FC62BA1206}" srcOrd="1" destOrd="0" presId="urn:microsoft.com/office/officeart/2005/8/layout/lProcess2"/>
    <dgm:cxn modelId="{14C18635-A763-443A-B31B-FD45D8923EC3}" type="presParOf" srcId="{145BD660-B8FC-4B69-9777-E72165127A15}" destId="{1EC12B6A-9A99-49D2-8125-258DD855D76A}" srcOrd="2" destOrd="0" presId="urn:microsoft.com/office/officeart/2005/8/layout/lProcess2"/>
    <dgm:cxn modelId="{028F1912-A2E6-4D2A-B119-3EAB52EDD175}" type="presParOf" srcId="{1EC12B6A-9A99-49D2-8125-258DD855D76A}" destId="{0840C347-A692-4EB4-AB75-2E9BC888578A}" srcOrd="0" destOrd="0" presId="urn:microsoft.com/office/officeart/2005/8/layout/lProcess2"/>
    <dgm:cxn modelId="{93B3E9F5-0B6A-45E2-8C52-C59E04922E70}" type="presParOf" srcId="{0840C347-A692-4EB4-AB75-2E9BC888578A}" destId="{28F01FD9-46E8-4CEA-8E1C-336AFBEDB5D9}" srcOrd="0" destOrd="0" presId="urn:microsoft.com/office/officeart/2005/8/layout/lProcess2"/>
    <dgm:cxn modelId="{5BF34DB4-AE36-403C-B9CF-3DF917F36AB2}" type="presParOf" srcId="{0840C347-A692-4EB4-AB75-2E9BC888578A}" destId="{FE4F5358-4CD8-429F-8CB7-813DCD6E9C01}" srcOrd="1" destOrd="0" presId="urn:microsoft.com/office/officeart/2005/8/layout/lProcess2"/>
    <dgm:cxn modelId="{9D3FD53F-E946-4ADD-9247-DE8C25A645B9}" type="presParOf" srcId="{0840C347-A692-4EB4-AB75-2E9BC888578A}" destId="{A529DAEF-F61E-4CA2-85AA-BEAB6E3BE6AF}" srcOrd="2" destOrd="0" presId="urn:microsoft.com/office/officeart/2005/8/layout/lProcess2"/>
    <dgm:cxn modelId="{AD49685E-5D02-46F0-830D-32E115431922}" type="presParOf" srcId="{0840C347-A692-4EB4-AB75-2E9BC888578A}" destId="{5914EC2D-31B0-45B8-A405-A2F12F603322}" srcOrd="3" destOrd="0" presId="urn:microsoft.com/office/officeart/2005/8/layout/lProcess2"/>
    <dgm:cxn modelId="{DC5F9AA7-A72A-4037-9F28-934FA33D4FF7}" type="presParOf" srcId="{0840C347-A692-4EB4-AB75-2E9BC888578A}" destId="{5D0EC77F-1459-455C-8D1F-CB04A2E268F0}" srcOrd="4" destOrd="0" presId="urn:microsoft.com/office/officeart/2005/8/layout/lProcess2"/>
    <dgm:cxn modelId="{22E7133D-2A0D-4F4C-AFFC-A90EE936F758}" type="presParOf" srcId="{0840C347-A692-4EB4-AB75-2E9BC888578A}" destId="{E4388A99-CF74-47E7-868F-D1774D090DA5}" srcOrd="5" destOrd="0" presId="urn:microsoft.com/office/officeart/2005/8/layout/lProcess2"/>
    <dgm:cxn modelId="{69FD2D8F-577B-4949-B20E-30044D304A27}" type="presParOf" srcId="{0840C347-A692-4EB4-AB75-2E9BC888578A}" destId="{B4A704DE-B689-4FF1-B939-5451427A17D2}" srcOrd="6" destOrd="0" presId="urn:microsoft.com/office/officeart/2005/8/layout/lProcess2"/>
    <dgm:cxn modelId="{03C56696-7B3B-4384-8B7F-9ADF591BCB7C}" type="presParOf" srcId="{0840C347-A692-4EB4-AB75-2E9BC888578A}" destId="{3EED2000-4B81-4C5E-95AA-1491A88119B3}" srcOrd="7" destOrd="0" presId="urn:microsoft.com/office/officeart/2005/8/layout/lProcess2"/>
    <dgm:cxn modelId="{C92C598A-1B1A-480E-8CEA-98781E96480A}" type="presParOf" srcId="{0840C347-A692-4EB4-AB75-2E9BC888578A}" destId="{7275F6D5-EEC5-4D6C-8F3F-5142CCD870A7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A6F0A8-C007-47DB-BBDD-6622545C3BDD}" type="doc">
      <dgm:prSet loTypeId="urn:microsoft.com/office/officeart/2005/8/layout/hLis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DO"/>
        </a:p>
      </dgm:t>
    </dgm:pt>
    <dgm:pt modelId="{682AA19C-7EEA-4FA3-A5FD-743B339A4F53}">
      <dgm:prSet phldrT="[Texto]"/>
      <dgm:spPr/>
      <dgm:t>
        <a:bodyPr/>
        <a:lstStyle/>
        <a:p>
          <a:r>
            <a:rPr lang="es-DO" dirty="0" smtClean="0">
              <a:solidFill>
                <a:schemeClr val="tx1"/>
              </a:solidFill>
            </a:rPr>
            <a:t>Metadatos Estadísticos</a:t>
          </a:r>
          <a:endParaRPr lang="es-DO" dirty="0">
            <a:solidFill>
              <a:schemeClr val="tx1"/>
            </a:solidFill>
          </a:endParaRPr>
        </a:p>
      </dgm:t>
    </dgm:pt>
    <dgm:pt modelId="{1B690244-74B4-48DF-84E5-182F0B230F50}" type="parTrans" cxnId="{4551EC57-7B6C-4676-83A5-EA3011317B2D}">
      <dgm:prSet/>
      <dgm:spPr/>
      <dgm:t>
        <a:bodyPr/>
        <a:lstStyle/>
        <a:p>
          <a:endParaRPr lang="es-DO"/>
        </a:p>
      </dgm:t>
    </dgm:pt>
    <dgm:pt modelId="{648DFD1F-FE55-4749-AECE-E5BE9EA64773}" type="sibTrans" cxnId="{4551EC57-7B6C-4676-83A5-EA3011317B2D}">
      <dgm:prSet/>
      <dgm:spPr/>
      <dgm:t>
        <a:bodyPr/>
        <a:lstStyle/>
        <a:p>
          <a:endParaRPr lang="es-DO"/>
        </a:p>
      </dgm:t>
    </dgm:pt>
    <dgm:pt modelId="{893A3203-DCFD-4C42-A876-1F68593CEC7C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Describen las características técnicas de los datos</a:t>
          </a:r>
          <a:endParaRPr lang="es-DO" dirty="0">
            <a:solidFill>
              <a:schemeClr val="tx1"/>
            </a:solidFill>
          </a:endParaRPr>
        </a:p>
      </dgm:t>
    </dgm:pt>
    <dgm:pt modelId="{5B7A022D-9F14-4CA3-AB4C-1377DABC9EBE}" type="parTrans" cxnId="{01A5597D-D622-48DC-B1BD-E198E3437B43}">
      <dgm:prSet/>
      <dgm:spPr/>
      <dgm:t>
        <a:bodyPr/>
        <a:lstStyle/>
        <a:p>
          <a:endParaRPr lang="es-DO"/>
        </a:p>
      </dgm:t>
    </dgm:pt>
    <dgm:pt modelId="{28A8F060-C292-41BC-AA26-5ABD78446EE5}" type="sibTrans" cxnId="{01A5597D-D622-48DC-B1BD-E198E3437B43}">
      <dgm:prSet/>
      <dgm:spPr/>
      <dgm:t>
        <a:bodyPr/>
        <a:lstStyle/>
        <a:p>
          <a:endParaRPr lang="es-DO"/>
        </a:p>
      </dgm:t>
    </dgm:pt>
    <dgm:pt modelId="{D4874220-4E1D-4911-B0A7-19DCCF4C2376}">
      <dgm:prSet phldrT="[Texto]"/>
      <dgm:spPr/>
      <dgm:t>
        <a:bodyPr/>
        <a:lstStyle/>
        <a:p>
          <a:endParaRPr lang="es-DO" dirty="0"/>
        </a:p>
      </dgm:t>
    </dgm:pt>
    <dgm:pt modelId="{544CA9BF-F759-4DE8-A253-C980CBAC28D3}" type="parTrans" cxnId="{BCDF4245-936A-4AC3-933F-8F4C4AEBB1D0}">
      <dgm:prSet/>
      <dgm:spPr/>
      <dgm:t>
        <a:bodyPr/>
        <a:lstStyle/>
        <a:p>
          <a:endParaRPr lang="es-DO"/>
        </a:p>
      </dgm:t>
    </dgm:pt>
    <dgm:pt modelId="{5EDF04D9-A6B9-43F8-8DC6-1F6163841256}" type="sibTrans" cxnId="{BCDF4245-936A-4AC3-933F-8F4C4AEBB1D0}">
      <dgm:prSet/>
      <dgm:spPr/>
      <dgm:t>
        <a:bodyPr/>
        <a:lstStyle/>
        <a:p>
          <a:endParaRPr lang="es-DO"/>
        </a:p>
      </dgm:t>
    </dgm:pt>
    <dgm:pt modelId="{41A5DE8A-A724-454B-AE07-832BE2942493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Incluyen normas  digitales comunes</a:t>
          </a:r>
          <a:endParaRPr lang="es-DO" dirty="0">
            <a:solidFill>
              <a:schemeClr val="tx1"/>
            </a:solidFill>
          </a:endParaRPr>
        </a:p>
      </dgm:t>
    </dgm:pt>
    <dgm:pt modelId="{370430B7-D838-4B1B-8713-6E0A33E2AD6C}" type="parTrans" cxnId="{49DCA865-2C84-4EBA-BF17-193634BAC557}">
      <dgm:prSet/>
      <dgm:spPr/>
      <dgm:t>
        <a:bodyPr/>
        <a:lstStyle/>
        <a:p>
          <a:endParaRPr lang="es-DO"/>
        </a:p>
      </dgm:t>
    </dgm:pt>
    <dgm:pt modelId="{38B7F8E9-009A-471C-9EEC-21E5F63D3E09}" type="sibTrans" cxnId="{49DCA865-2C84-4EBA-BF17-193634BAC557}">
      <dgm:prSet/>
      <dgm:spPr/>
      <dgm:t>
        <a:bodyPr/>
        <a:lstStyle/>
        <a:p>
          <a:endParaRPr lang="es-DO"/>
        </a:p>
      </dgm:t>
    </dgm:pt>
    <dgm:pt modelId="{F92E2BEE-EC86-4F2E-8EB8-702D2180EF3C}">
      <dgm:prSet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Permiten al usuario poder comparar distintos conjuntos de datos entre sí</a:t>
          </a:r>
          <a:endParaRPr lang="es-DO" dirty="0">
            <a:solidFill>
              <a:schemeClr val="tx1"/>
            </a:solidFill>
          </a:endParaRPr>
        </a:p>
      </dgm:t>
    </dgm:pt>
    <dgm:pt modelId="{0292A0B9-1680-4787-84E9-0F33C2063382}" type="parTrans" cxnId="{89FFA7BA-3EC5-4211-8934-3D666F109C23}">
      <dgm:prSet/>
      <dgm:spPr/>
      <dgm:t>
        <a:bodyPr/>
        <a:lstStyle/>
        <a:p>
          <a:endParaRPr lang="es-DO"/>
        </a:p>
      </dgm:t>
    </dgm:pt>
    <dgm:pt modelId="{2B952E73-48B6-4B13-A956-0855335E6B0D}" type="sibTrans" cxnId="{89FFA7BA-3EC5-4211-8934-3D666F109C23}">
      <dgm:prSet/>
      <dgm:spPr/>
      <dgm:t>
        <a:bodyPr/>
        <a:lstStyle/>
        <a:p>
          <a:endParaRPr lang="es-DO"/>
        </a:p>
      </dgm:t>
    </dgm:pt>
    <dgm:pt modelId="{946CD581-2602-47F9-A5D5-96271ACC94B1}" type="pres">
      <dgm:prSet presAssocID="{EEA6F0A8-C007-47DB-BBDD-6622545C3BD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DO"/>
        </a:p>
      </dgm:t>
    </dgm:pt>
    <dgm:pt modelId="{4DC12446-08BA-488A-9912-BA010E0D9905}" type="pres">
      <dgm:prSet presAssocID="{682AA19C-7EEA-4FA3-A5FD-743B339A4F53}" presName="roof" presStyleLbl="dkBgShp" presStyleIdx="0" presStyleCnt="2" custLinFactNeighborY="1294"/>
      <dgm:spPr/>
      <dgm:t>
        <a:bodyPr/>
        <a:lstStyle/>
        <a:p>
          <a:endParaRPr lang="es-DO"/>
        </a:p>
      </dgm:t>
    </dgm:pt>
    <dgm:pt modelId="{B0A4A0BE-AE85-487C-BF7B-838A51EC6DF7}" type="pres">
      <dgm:prSet presAssocID="{682AA19C-7EEA-4FA3-A5FD-743B339A4F53}" presName="pillars" presStyleCnt="0"/>
      <dgm:spPr/>
    </dgm:pt>
    <dgm:pt modelId="{81325CBF-5CAF-4C13-96EB-44ECBBD1C729}" type="pres">
      <dgm:prSet presAssocID="{682AA19C-7EEA-4FA3-A5FD-743B339A4F53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A7568153-3771-4D60-A558-A875034D345A}" type="pres">
      <dgm:prSet presAssocID="{F92E2BEE-EC86-4F2E-8EB8-702D2180EF3C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6CCA6D74-8541-4336-8EBF-9AEC4013F774}" type="pres">
      <dgm:prSet presAssocID="{41A5DE8A-A724-454B-AE07-832BE2942493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FDCB7420-15B1-4381-8880-B0F1173A4680}" type="pres">
      <dgm:prSet presAssocID="{682AA19C-7EEA-4FA3-A5FD-743B339A4F53}" presName="base" presStyleLbl="dkBgShp" presStyleIdx="1" presStyleCnt="2"/>
      <dgm:spPr/>
    </dgm:pt>
  </dgm:ptLst>
  <dgm:cxnLst>
    <dgm:cxn modelId="{49DCA865-2C84-4EBA-BF17-193634BAC557}" srcId="{682AA19C-7EEA-4FA3-A5FD-743B339A4F53}" destId="{41A5DE8A-A724-454B-AE07-832BE2942493}" srcOrd="2" destOrd="0" parTransId="{370430B7-D838-4B1B-8713-6E0A33E2AD6C}" sibTransId="{38B7F8E9-009A-471C-9EEC-21E5F63D3E09}"/>
    <dgm:cxn modelId="{4551EC57-7B6C-4676-83A5-EA3011317B2D}" srcId="{EEA6F0A8-C007-47DB-BBDD-6622545C3BDD}" destId="{682AA19C-7EEA-4FA3-A5FD-743B339A4F53}" srcOrd="0" destOrd="0" parTransId="{1B690244-74B4-48DF-84E5-182F0B230F50}" sibTransId="{648DFD1F-FE55-4749-AECE-E5BE9EA64773}"/>
    <dgm:cxn modelId="{9B61BBB8-7D85-43B3-940F-BA046199401C}" type="presOf" srcId="{893A3203-DCFD-4C42-A876-1F68593CEC7C}" destId="{81325CBF-5CAF-4C13-96EB-44ECBBD1C729}" srcOrd="0" destOrd="0" presId="urn:microsoft.com/office/officeart/2005/8/layout/hList3"/>
    <dgm:cxn modelId="{6AE37C42-25B9-43B7-8AD4-EFC1B505D3D9}" type="presOf" srcId="{F92E2BEE-EC86-4F2E-8EB8-702D2180EF3C}" destId="{A7568153-3771-4D60-A558-A875034D345A}" srcOrd="0" destOrd="0" presId="urn:microsoft.com/office/officeart/2005/8/layout/hList3"/>
    <dgm:cxn modelId="{3D8819A7-BABF-4981-A8F1-0E939E683145}" type="presOf" srcId="{EEA6F0A8-C007-47DB-BBDD-6622545C3BDD}" destId="{946CD581-2602-47F9-A5D5-96271ACC94B1}" srcOrd="0" destOrd="0" presId="urn:microsoft.com/office/officeart/2005/8/layout/hList3"/>
    <dgm:cxn modelId="{C8777654-751A-4FAC-A909-11F0533623E7}" type="presOf" srcId="{682AA19C-7EEA-4FA3-A5FD-743B339A4F53}" destId="{4DC12446-08BA-488A-9912-BA010E0D9905}" srcOrd="0" destOrd="0" presId="urn:microsoft.com/office/officeart/2005/8/layout/hList3"/>
    <dgm:cxn modelId="{89FFA7BA-3EC5-4211-8934-3D666F109C23}" srcId="{682AA19C-7EEA-4FA3-A5FD-743B339A4F53}" destId="{F92E2BEE-EC86-4F2E-8EB8-702D2180EF3C}" srcOrd="1" destOrd="0" parTransId="{0292A0B9-1680-4787-84E9-0F33C2063382}" sibTransId="{2B952E73-48B6-4B13-A956-0855335E6B0D}"/>
    <dgm:cxn modelId="{BCDF4245-936A-4AC3-933F-8F4C4AEBB1D0}" srcId="{EEA6F0A8-C007-47DB-BBDD-6622545C3BDD}" destId="{D4874220-4E1D-4911-B0A7-19DCCF4C2376}" srcOrd="1" destOrd="0" parTransId="{544CA9BF-F759-4DE8-A253-C980CBAC28D3}" sibTransId="{5EDF04D9-A6B9-43F8-8DC6-1F6163841256}"/>
    <dgm:cxn modelId="{01A5597D-D622-48DC-B1BD-E198E3437B43}" srcId="{682AA19C-7EEA-4FA3-A5FD-743B339A4F53}" destId="{893A3203-DCFD-4C42-A876-1F68593CEC7C}" srcOrd="0" destOrd="0" parTransId="{5B7A022D-9F14-4CA3-AB4C-1377DABC9EBE}" sibTransId="{28A8F060-C292-41BC-AA26-5ABD78446EE5}"/>
    <dgm:cxn modelId="{F0962217-081F-4FCB-AA19-FB6AA4C56999}" type="presOf" srcId="{41A5DE8A-A724-454B-AE07-832BE2942493}" destId="{6CCA6D74-8541-4336-8EBF-9AEC4013F774}" srcOrd="0" destOrd="0" presId="urn:microsoft.com/office/officeart/2005/8/layout/hList3"/>
    <dgm:cxn modelId="{887F39C2-7AE8-4524-8DC8-EFDE568E81D1}" type="presParOf" srcId="{946CD581-2602-47F9-A5D5-96271ACC94B1}" destId="{4DC12446-08BA-488A-9912-BA010E0D9905}" srcOrd="0" destOrd="0" presId="urn:microsoft.com/office/officeart/2005/8/layout/hList3"/>
    <dgm:cxn modelId="{20371EBC-FE8C-49DA-A775-858328DA4007}" type="presParOf" srcId="{946CD581-2602-47F9-A5D5-96271ACC94B1}" destId="{B0A4A0BE-AE85-487C-BF7B-838A51EC6DF7}" srcOrd="1" destOrd="0" presId="urn:microsoft.com/office/officeart/2005/8/layout/hList3"/>
    <dgm:cxn modelId="{CC48EFAB-507A-4C2A-8FE4-FFB2CB39E942}" type="presParOf" srcId="{B0A4A0BE-AE85-487C-BF7B-838A51EC6DF7}" destId="{81325CBF-5CAF-4C13-96EB-44ECBBD1C729}" srcOrd="0" destOrd="0" presId="urn:microsoft.com/office/officeart/2005/8/layout/hList3"/>
    <dgm:cxn modelId="{8F70BF03-18CF-48BB-B5E8-7F7349292982}" type="presParOf" srcId="{B0A4A0BE-AE85-487C-BF7B-838A51EC6DF7}" destId="{A7568153-3771-4D60-A558-A875034D345A}" srcOrd="1" destOrd="0" presId="urn:microsoft.com/office/officeart/2005/8/layout/hList3"/>
    <dgm:cxn modelId="{62128FAB-D9D1-463F-9770-013A856A994D}" type="presParOf" srcId="{B0A4A0BE-AE85-487C-BF7B-838A51EC6DF7}" destId="{6CCA6D74-8541-4336-8EBF-9AEC4013F774}" srcOrd="2" destOrd="0" presId="urn:microsoft.com/office/officeart/2005/8/layout/hList3"/>
    <dgm:cxn modelId="{EF8E166B-F84D-4897-A129-12D4F5D5EEC1}" type="presParOf" srcId="{946CD581-2602-47F9-A5D5-96271ACC94B1}" destId="{FDCB7420-15B1-4381-8880-B0F1173A468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DF505D-CF1A-49E9-9A7D-B7FA226BA1DC}" type="doc">
      <dgm:prSet loTypeId="urn:microsoft.com/office/officeart/2005/8/layout/lProcess3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C98C729E-D310-42A3-A09E-DC1CBAD2B95F}">
      <dgm:prSet phldrT="[Texto]"/>
      <dgm:spPr/>
      <dgm:t>
        <a:bodyPr/>
        <a:lstStyle/>
        <a:p>
          <a:r>
            <a:rPr lang="es-ES" dirty="0" smtClean="0"/>
            <a:t>Etiquetar</a:t>
          </a:r>
          <a:endParaRPr lang="es-ES" dirty="0"/>
        </a:p>
      </dgm:t>
    </dgm:pt>
    <dgm:pt modelId="{66E0F2F7-E901-4005-B0D6-92DC82B74944}" type="parTrans" cxnId="{C5B1C437-94F8-4816-99D9-0753606DB411}">
      <dgm:prSet/>
      <dgm:spPr/>
      <dgm:t>
        <a:bodyPr/>
        <a:lstStyle/>
        <a:p>
          <a:endParaRPr lang="es-ES"/>
        </a:p>
      </dgm:t>
    </dgm:pt>
    <dgm:pt modelId="{F56F691C-FD6D-47C1-94D5-23E2E29346FD}" type="sibTrans" cxnId="{C5B1C437-94F8-4816-99D9-0753606DB411}">
      <dgm:prSet/>
      <dgm:spPr/>
      <dgm:t>
        <a:bodyPr/>
        <a:lstStyle/>
        <a:p>
          <a:endParaRPr lang="es-ES"/>
        </a:p>
      </dgm:t>
    </dgm:pt>
    <dgm:pt modelId="{60B02CB0-DFEC-4320-82DD-8D99CA272316}">
      <dgm:prSet phldrT="[Texto]"/>
      <dgm:spPr/>
      <dgm:t>
        <a:bodyPr/>
        <a:lstStyle/>
        <a:p>
          <a:r>
            <a:rPr lang="es-ES" dirty="0" smtClean="0"/>
            <a:t>Define la estructura de la Base de Datos</a:t>
          </a:r>
          <a:endParaRPr lang="es-ES" dirty="0"/>
        </a:p>
      </dgm:t>
    </dgm:pt>
    <dgm:pt modelId="{30A81A6E-7C09-4893-9AEF-A1E2D09116AD}" type="parTrans" cxnId="{FEAF02A3-B86E-48C7-B13A-67EDDCEAE1C8}">
      <dgm:prSet/>
      <dgm:spPr/>
      <dgm:t>
        <a:bodyPr/>
        <a:lstStyle/>
        <a:p>
          <a:endParaRPr lang="es-ES"/>
        </a:p>
      </dgm:t>
    </dgm:pt>
    <dgm:pt modelId="{86D75213-64C3-4CDE-80D1-776EF8695480}" type="sibTrans" cxnId="{FEAF02A3-B86E-48C7-B13A-67EDDCEAE1C8}">
      <dgm:prSet/>
      <dgm:spPr/>
      <dgm:t>
        <a:bodyPr/>
        <a:lstStyle/>
        <a:p>
          <a:endParaRPr lang="es-ES"/>
        </a:p>
      </dgm:t>
    </dgm:pt>
    <dgm:pt modelId="{4C5B0E6B-419B-4B40-B059-827105FCDC26}">
      <dgm:prSet phldrT="[Texto]"/>
      <dgm:spPr/>
      <dgm:t>
        <a:bodyPr/>
        <a:lstStyle/>
        <a:p>
          <a:r>
            <a:rPr lang="es-ES" dirty="0" smtClean="0"/>
            <a:t>Se basa en a relación lógica de sus partes</a:t>
          </a:r>
          <a:endParaRPr lang="es-ES" dirty="0"/>
        </a:p>
      </dgm:t>
    </dgm:pt>
    <dgm:pt modelId="{51977ECE-9E59-4996-8BDF-8B5D0233F477}" type="parTrans" cxnId="{7B11C094-2B31-48FC-9BCC-A3A40537F8ED}">
      <dgm:prSet/>
      <dgm:spPr/>
      <dgm:t>
        <a:bodyPr/>
        <a:lstStyle/>
        <a:p>
          <a:endParaRPr lang="es-ES"/>
        </a:p>
      </dgm:t>
    </dgm:pt>
    <dgm:pt modelId="{64054AE0-7B61-4F07-ABD6-AFBF0EAFBD49}" type="sibTrans" cxnId="{7B11C094-2B31-48FC-9BCC-A3A40537F8ED}">
      <dgm:prSet/>
      <dgm:spPr/>
      <dgm:t>
        <a:bodyPr/>
        <a:lstStyle/>
        <a:p>
          <a:endParaRPr lang="es-ES"/>
        </a:p>
      </dgm:t>
    </dgm:pt>
    <dgm:pt modelId="{BC135C66-1FF4-4B0E-8FFD-707B43808FC8}">
      <dgm:prSet phldrT="[Texto]"/>
      <dgm:spPr/>
      <dgm:t>
        <a:bodyPr/>
        <a:lstStyle/>
        <a:p>
          <a:r>
            <a:rPr lang="es-ES" dirty="0" smtClean="0"/>
            <a:t>Catalogar</a:t>
          </a:r>
          <a:endParaRPr lang="es-ES" dirty="0"/>
        </a:p>
      </dgm:t>
    </dgm:pt>
    <dgm:pt modelId="{B9F8DC79-5DFB-4BDF-96BD-1046B24EF3CE}" type="parTrans" cxnId="{57EFBB4C-623F-4C23-98B0-4B6755A98A73}">
      <dgm:prSet/>
      <dgm:spPr/>
      <dgm:t>
        <a:bodyPr/>
        <a:lstStyle/>
        <a:p>
          <a:endParaRPr lang="es-ES"/>
        </a:p>
      </dgm:t>
    </dgm:pt>
    <dgm:pt modelId="{F1EF1765-E8AB-4110-96BF-61AF70762FA7}" type="sibTrans" cxnId="{57EFBB4C-623F-4C23-98B0-4B6755A98A73}">
      <dgm:prSet/>
      <dgm:spPr/>
      <dgm:t>
        <a:bodyPr/>
        <a:lstStyle/>
        <a:p>
          <a:endParaRPr lang="es-ES"/>
        </a:p>
      </dgm:t>
    </dgm:pt>
    <dgm:pt modelId="{19A7CFF6-22E4-482A-B587-C61A19A17137}">
      <dgm:prSet phldrT="[Texto]"/>
      <dgm:spPr/>
      <dgm:t>
        <a:bodyPr/>
        <a:lstStyle/>
        <a:p>
          <a:r>
            <a:rPr lang="es-ES" dirty="0" smtClean="0"/>
            <a:t>Describe elementos esenciales</a:t>
          </a:r>
          <a:endParaRPr lang="es-ES" dirty="0"/>
        </a:p>
      </dgm:t>
    </dgm:pt>
    <dgm:pt modelId="{94F5632A-3396-4B0F-8CE9-1F110079CB0B}" type="parTrans" cxnId="{20E1FDB7-F617-45A6-925A-7C35ACC0F3B8}">
      <dgm:prSet/>
      <dgm:spPr/>
      <dgm:t>
        <a:bodyPr/>
        <a:lstStyle/>
        <a:p>
          <a:endParaRPr lang="es-ES"/>
        </a:p>
      </dgm:t>
    </dgm:pt>
    <dgm:pt modelId="{BEE63A50-DC91-46B5-9D06-B537ABF0D21F}" type="sibTrans" cxnId="{20E1FDB7-F617-45A6-925A-7C35ACC0F3B8}">
      <dgm:prSet/>
      <dgm:spPr/>
      <dgm:t>
        <a:bodyPr/>
        <a:lstStyle/>
        <a:p>
          <a:endParaRPr lang="es-ES"/>
        </a:p>
      </dgm:t>
    </dgm:pt>
    <dgm:pt modelId="{0C2823C3-1492-4859-AD44-CB4FA812A05B}">
      <dgm:prSet phldrT="[Texto]"/>
      <dgm:spPr/>
      <dgm:t>
        <a:bodyPr/>
        <a:lstStyle/>
        <a:p>
          <a:r>
            <a:rPr lang="es-ES" dirty="0" smtClean="0"/>
            <a:t>Permiten recuperar datos precisos</a:t>
          </a:r>
          <a:endParaRPr lang="es-ES" dirty="0"/>
        </a:p>
      </dgm:t>
    </dgm:pt>
    <dgm:pt modelId="{2FD7F0C2-A98C-42FE-8588-9B4C0E703016}" type="parTrans" cxnId="{C10CC538-6187-4A79-AD1B-7BF0DD355214}">
      <dgm:prSet/>
      <dgm:spPr/>
      <dgm:t>
        <a:bodyPr/>
        <a:lstStyle/>
        <a:p>
          <a:endParaRPr lang="es-ES"/>
        </a:p>
      </dgm:t>
    </dgm:pt>
    <dgm:pt modelId="{28DA23D8-E101-44F4-8E63-181A4C59FBD5}" type="sibTrans" cxnId="{C10CC538-6187-4A79-AD1B-7BF0DD355214}">
      <dgm:prSet/>
      <dgm:spPr/>
      <dgm:t>
        <a:bodyPr/>
        <a:lstStyle/>
        <a:p>
          <a:endParaRPr lang="es-ES"/>
        </a:p>
      </dgm:t>
    </dgm:pt>
    <dgm:pt modelId="{01AE828C-F56F-41EE-874F-611216B0A7AC}">
      <dgm:prSet phldrT="[Texto]"/>
      <dgm:spPr/>
      <dgm:t>
        <a:bodyPr/>
        <a:lstStyle/>
        <a:p>
          <a:r>
            <a:rPr lang="es-ES" dirty="0" smtClean="0"/>
            <a:t>Describir</a:t>
          </a:r>
          <a:endParaRPr lang="es-ES" dirty="0"/>
        </a:p>
      </dgm:t>
    </dgm:pt>
    <dgm:pt modelId="{089503CC-DB55-4878-8339-76927C7D30F4}" type="parTrans" cxnId="{53DAFC10-04BC-4E64-8365-ED03EFBE62C9}">
      <dgm:prSet/>
      <dgm:spPr/>
      <dgm:t>
        <a:bodyPr/>
        <a:lstStyle/>
        <a:p>
          <a:endParaRPr lang="es-ES"/>
        </a:p>
      </dgm:t>
    </dgm:pt>
    <dgm:pt modelId="{B16AFF93-F607-4D76-A10C-CAF677999449}" type="sibTrans" cxnId="{53DAFC10-04BC-4E64-8365-ED03EFBE62C9}">
      <dgm:prSet/>
      <dgm:spPr/>
      <dgm:t>
        <a:bodyPr/>
        <a:lstStyle/>
        <a:p>
          <a:endParaRPr lang="es-ES"/>
        </a:p>
      </dgm:t>
    </dgm:pt>
    <dgm:pt modelId="{E5E9E2C6-F85A-49CB-9B03-C7F487D21156}">
      <dgm:prSet phldrT="[Texto]"/>
      <dgm:spPr/>
      <dgm:t>
        <a:bodyPr/>
        <a:lstStyle/>
        <a:p>
          <a:r>
            <a:rPr lang="es-ES" dirty="0" smtClean="0"/>
            <a:t>Extraen elementos informativos</a:t>
          </a:r>
          <a:endParaRPr lang="es-ES" dirty="0"/>
        </a:p>
      </dgm:t>
    </dgm:pt>
    <dgm:pt modelId="{DC352198-CA51-4FE4-8012-3C844CF78DD7}" type="parTrans" cxnId="{4D3E5444-F056-4D75-9B45-7215D83F4CD4}">
      <dgm:prSet/>
      <dgm:spPr/>
      <dgm:t>
        <a:bodyPr/>
        <a:lstStyle/>
        <a:p>
          <a:endParaRPr lang="es-ES"/>
        </a:p>
      </dgm:t>
    </dgm:pt>
    <dgm:pt modelId="{F512B8D1-D229-4910-B218-C4EAD6DB9A7A}" type="sibTrans" cxnId="{4D3E5444-F056-4D75-9B45-7215D83F4CD4}">
      <dgm:prSet/>
      <dgm:spPr/>
      <dgm:t>
        <a:bodyPr/>
        <a:lstStyle/>
        <a:p>
          <a:endParaRPr lang="es-ES"/>
        </a:p>
      </dgm:t>
    </dgm:pt>
    <dgm:pt modelId="{E12CC013-DF47-4648-A316-ACC4446666E8}">
      <dgm:prSet phldrT="[Texto]"/>
      <dgm:spPr/>
      <dgm:t>
        <a:bodyPr/>
        <a:lstStyle/>
        <a:p>
          <a:r>
            <a:rPr lang="es-ES" dirty="0" smtClean="0"/>
            <a:t>Clasificar</a:t>
          </a:r>
          <a:endParaRPr lang="es-ES" dirty="0"/>
        </a:p>
      </dgm:t>
    </dgm:pt>
    <dgm:pt modelId="{2FA80E58-C7D0-4D38-A60B-8DF6AA910355}" type="parTrans" cxnId="{73D9A9A1-2754-4B24-8EBC-94E36FFEC066}">
      <dgm:prSet/>
      <dgm:spPr/>
      <dgm:t>
        <a:bodyPr/>
        <a:lstStyle/>
        <a:p>
          <a:endParaRPr lang="es-ES"/>
        </a:p>
      </dgm:t>
    </dgm:pt>
    <dgm:pt modelId="{0751FC9F-FBC1-4414-B3A1-A6390892066B}" type="sibTrans" cxnId="{73D9A9A1-2754-4B24-8EBC-94E36FFEC066}">
      <dgm:prSet/>
      <dgm:spPr/>
      <dgm:t>
        <a:bodyPr/>
        <a:lstStyle/>
        <a:p>
          <a:endParaRPr lang="es-ES"/>
        </a:p>
      </dgm:t>
    </dgm:pt>
    <dgm:pt modelId="{1A9988B5-42CA-4FFB-A548-4036067BD07F}">
      <dgm:prSet phldrT="[Texto]"/>
      <dgm:spPr/>
      <dgm:t>
        <a:bodyPr/>
        <a:lstStyle/>
        <a:p>
          <a:r>
            <a:rPr lang="es-ES" dirty="0" smtClean="0"/>
            <a:t>Agrupa por Tema</a:t>
          </a:r>
          <a:endParaRPr lang="es-ES" dirty="0"/>
        </a:p>
      </dgm:t>
    </dgm:pt>
    <dgm:pt modelId="{052FE35B-A98C-48BD-8658-B156473A1D74}" type="parTrans" cxnId="{E3E791C0-781E-4C61-9D39-E3EA1731B449}">
      <dgm:prSet/>
      <dgm:spPr/>
      <dgm:t>
        <a:bodyPr/>
        <a:lstStyle/>
        <a:p>
          <a:endParaRPr lang="es-ES"/>
        </a:p>
      </dgm:t>
    </dgm:pt>
    <dgm:pt modelId="{50BF1595-29EF-47CF-AD67-12368D70DEAE}" type="sibTrans" cxnId="{E3E791C0-781E-4C61-9D39-E3EA1731B449}">
      <dgm:prSet/>
      <dgm:spPr/>
      <dgm:t>
        <a:bodyPr/>
        <a:lstStyle/>
        <a:p>
          <a:endParaRPr lang="es-ES"/>
        </a:p>
      </dgm:t>
    </dgm:pt>
    <dgm:pt modelId="{0B9F8F5E-163A-4C01-9030-8AA003DFE13D}">
      <dgm:prSet phldrT="[Texto]"/>
      <dgm:spPr/>
      <dgm:t>
        <a:bodyPr/>
        <a:lstStyle/>
        <a:p>
          <a:r>
            <a:rPr lang="es-ES" dirty="0" smtClean="0"/>
            <a:t>Asigna un lugar dentro de un sistema de clasificación</a:t>
          </a:r>
          <a:endParaRPr lang="es-ES" dirty="0"/>
        </a:p>
      </dgm:t>
    </dgm:pt>
    <dgm:pt modelId="{31058B30-64F9-4FDF-BA19-8E904453B5DD}" type="parTrans" cxnId="{1B9A280E-B8B8-430A-A93B-940C59EA8DDE}">
      <dgm:prSet/>
      <dgm:spPr/>
      <dgm:t>
        <a:bodyPr/>
        <a:lstStyle/>
        <a:p>
          <a:endParaRPr lang="es-ES"/>
        </a:p>
      </dgm:t>
    </dgm:pt>
    <dgm:pt modelId="{9BE048C7-95A9-46C0-BF8E-075D9E2AE5D3}" type="sibTrans" cxnId="{1B9A280E-B8B8-430A-A93B-940C59EA8DDE}">
      <dgm:prSet/>
      <dgm:spPr/>
      <dgm:t>
        <a:bodyPr/>
        <a:lstStyle/>
        <a:p>
          <a:endParaRPr lang="es-ES"/>
        </a:p>
      </dgm:t>
    </dgm:pt>
    <dgm:pt modelId="{11093BCB-BBCC-443F-98AA-DDCACDFEBD39}">
      <dgm:prSet phldrT="[Texto]"/>
      <dgm:spPr/>
      <dgm:t>
        <a:bodyPr/>
        <a:lstStyle/>
        <a:p>
          <a:r>
            <a:rPr lang="es-ES" dirty="0" smtClean="0"/>
            <a:t>Expresan los contenidos de forma breve </a:t>
          </a:r>
          <a:endParaRPr lang="es-ES" dirty="0"/>
        </a:p>
      </dgm:t>
    </dgm:pt>
    <dgm:pt modelId="{9FD23048-B226-4874-A2A6-E8A97DC59949}" type="parTrans" cxnId="{B03B07BC-A4BA-4DAB-8810-7FD4F23DC407}">
      <dgm:prSet/>
      <dgm:spPr/>
      <dgm:t>
        <a:bodyPr/>
        <a:lstStyle/>
        <a:p>
          <a:endParaRPr lang="es-ES"/>
        </a:p>
      </dgm:t>
    </dgm:pt>
    <dgm:pt modelId="{03F49143-D0B6-4D11-8DFB-7B0A2A89FF38}" type="sibTrans" cxnId="{B03B07BC-A4BA-4DAB-8810-7FD4F23DC407}">
      <dgm:prSet/>
      <dgm:spPr/>
      <dgm:t>
        <a:bodyPr/>
        <a:lstStyle/>
        <a:p>
          <a:endParaRPr lang="es-ES"/>
        </a:p>
      </dgm:t>
    </dgm:pt>
    <dgm:pt modelId="{C5F7E4B7-E05D-414F-BF00-46849778984E}" type="pres">
      <dgm:prSet presAssocID="{E0DF505D-CF1A-49E9-9A7D-B7FA226BA1DC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s-DO"/>
        </a:p>
      </dgm:t>
    </dgm:pt>
    <dgm:pt modelId="{CFF8560E-DF9F-488B-A1CD-87EA997F9299}" type="pres">
      <dgm:prSet presAssocID="{C98C729E-D310-42A3-A09E-DC1CBAD2B95F}" presName="horFlow" presStyleCnt="0"/>
      <dgm:spPr/>
    </dgm:pt>
    <dgm:pt modelId="{1D41837F-E62B-48BC-AC4D-845C64EE0686}" type="pres">
      <dgm:prSet presAssocID="{C98C729E-D310-42A3-A09E-DC1CBAD2B95F}" presName="bigChev" presStyleLbl="node1" presStyleIdx="0" presStyleCnt="4"/>
      <dgm:spPr/>
      <dgm:t>
        <a:bodyPr/>
        <a:lstStyle/>
        <a:p>
          <a:endParaRPr lang="es-DO"/>
        </a:p>
      </dgm:t>
    </dgm:pt>
    <dgm:pt modelId="{5ECB4F8F-2915-4793-996C-6EFEC9DC96CD}" type="pres">
      <dgm:prSet presAssocID="{30A81A6E-7C09-4893-9AEF-A1E2D09116AD}" presName="parTrans" presStyleCnt="0"/>
      <dgm:spPr/>
    </dgm:pt>
    <dgm:pt modelId="{7F7461C6-32D8-4EC4-B0A7-1B65BC447B96}" type="pres">
      <dgm:prSet presAssocID="{60B02CB0-DFEC-4320-82DD-8D99CA272316}" presName="node" presStyleLbl="align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32F6B05-12DC-4B5D-B033-09CDA285CD3D}" type="pres">
      <dgm:prSet presAssocID="{86D75213-64C3-4CDE-80D1-776EF8695480}" presName="sibTrans" presStyleCnt="0"/>
      <dgm:spPr/>
    </dgm:pt>
    <dgm:pt modelId="{1B640115-AEEE-4843-B733-BF26538B7EF4}" type="pres">
      <dgm:prSet presAssocID="{4C5B0E6B-419B-4B40-B059-827105FCDC26}" presName="node" presStyleLbl="align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F41AE3D-5832-46CA-BA91-73E976B7CB72}" type="pres">
      <dgm:prSet presAssocID="{C98C729E-D310-42A3-A09E-DC1CBAD2B95F}" presName="vSp" presStyleCnt="0"/>
      <dgm:spPr/>
    </dgm:pt>
    <dgm:pt modelId="{78B29656-1F25-4B98-A5FE-B1078D2D8ED2}" type="pres">
      <dgm:prSet presAssocID="{BC135C66-1FF4-4B0E-8FFD-707B43808FC8}" presName="horFlow" presStyleCnt="0"/>
      <dgm:spPr/>
    </dgm:pt>
    <dgm:pt modelId="{BEAAEE05-9E56-4FF9-8C41-DA981A82F8D3}" type="pres">
      <dgm:prSet presAssocID="{BC135C66-1FF4-4B0E-8FFD-707B43808FC8}" presName="bigChev" presStyleLbl="node1" presStyleIdx="1" presStyleCnt="4"/>
      <dgm:spPr/>
      <dgm:t>
        <a:bodyPr/>
        <a:lstStyle/>
        <a:p>
          <a:endParaRPr lang="es-ES"/>
        </a:p>
      </dgm:t>
    </dgm:pt>
    <dgm:pt modelId="{D220564A-08D7-455F-A432-A1AD9C312BFD}" type="pres">
      <dgm:prSet presAssocID="{94F5632A-3396-4B0F-8CE9-1F110079CB0B}" presName="parTrans" presStyleCnt="0"/>
      <dgm:spPr/>
    </dgm:pt>
    <dgm:pt modelId="{1146B58C-73A1-487F-9598-14052D697D3B}" type="pres">
      <dgm:prSet presAssocID="{19A7CFF6-22E4-482A-B587-C61A19A17137}" presName="node" presStyleLbl="align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6792C4E-7F0C-412D-91D2-083946F62D44}" type="pres">
      <dgm:prSet presAssocID="{BEE63A50-DC91-46B5-9D06-B537ABF0D21F}" presName="sibTrans" presStyleCnt="0"/>
      <dgm:spPr/>
    </dgm:pt>
    <dgm:pt modelId="{068B278D-FC65-4A95-BAF6-7FFB9C0DA40B}" type="pres">
      <dgm:prSet presAssocID="{0C2823C3-1492-4859-AD44-CB4FA812A05B}" presName="node" presStyleLbl="align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6AA7600-1B71-4EC4-9515-9C6F34B43148}" type="pres">
      <dgm:prSet presAssocID="{BC135C66-1FF4-4B0E-8FFD-707B43808FC8}" presName="vSp" presStyleCnt="0"/>
      <dgm:spPr/>
    </dgm:pt>
    <dgm:pt modelId="{1C1EF590-6C7C-4B3B-B563-CA9B924C8E04}" type="pres">
      <dgm:prSet presAssocID="{01AE828C-F56F-41EE-874F-611216B0A7AC}" presName="horFlow" presStyleCnt="0"/>
      <dgm:spPr/>
    </dgm:pt>
    <dgm:pt modelId="{6992459B-AAE4-4D37-879C-07425AD2231C}" type="pres">
      <dgm:prSet presAssocID="{01AE828C-F56F-41EE-874F-611216B0A7AC}" presName="bigChev" presStyleLbl="node1" presStyleIdx="2" presStyleCnt="4"/>
      <dgm:spPr/>
      <dgm:t>
        <a:bodyPr/>
        <a:lstStyle/>
        <a:p>
          <a:endParaRPr lang="es-DO"/>
        </a:p>
      </dgm:t>
    </dgm:pt>
    <dgm:pt modelId="{E170AC9E-ACD6-4FA6-AD01-8157B304B34B}" type="pres">
      <dgm:prSet presAssocID="{DC352198-CA51-4FE4-8012-3C844CF78DD7}" presName="parTrans" presStyleCnt="0"/>
      <dgm:spPr/>
    </dgm:pt>
    <dgm:pt modelId="{3D1A3349-8BA3-46C7-8319-6D537E14E0A2}" type="pres">
      <dgm:prSet presAssocID="{E5E9E2C6-F85A-49CB-9B03-C7F487D21156}" presName="node" presStyleLbl="align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F543B2B-B90E-452E-9B74-9DB395B1E88A}" type="pres">
      <dgm:prSet presAssocID="{F512B8D1-D229-4910-B218-C4EAD6DB9A7A}" presName="sibTrans" presStyleCnt="0"/>
      <dgm:spPr/>
    </dgm:pt>
    <dgm:pt modelId="{039C98DB-8396-4327-B679-1CF35410246F}" type="pres">
      <dgm:prSet presAssocID="{11093BCB-BBCC-443F-98AA-DDCACDFEBD39}" presName="node" presStyleLbl="align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04F74AE-E8B9-40E3-AB19-EF7A46B65EDB}" type="pres">
      <dgm:prSet presAssocID="{01AE828C-F56F-41EE-874F-611216B0A7AC}" presName="vSp" presStyleCnt="0"/>
      <dgm:spPr/>
    </dgm:pt>
    <dgm:pt modelId="{CF938AAB-D100-4BB0-842A-8B01B2981AA0}" type="pres">
      <dgm:prSet presAssocID="{E12CC013-DF47-4648-A316-ACC4446666E8}" presName="horFlow" presStyleCnt="0"/>
      <dgm:spPr/>
    </dgm:pt>
    <dgm:pt modelId="{99902170-DCBC-4E21-90B5-00379EBA7334}" type="pres">
      <dgm:prSet presAssocID="{E12CC013-DF47-4648-A316-ACC4446666E8}" presName="bigChev" presStyleLbl="node1" presStyleIdx="3" presStyleCnt="4"/>
      <dgm:spPr/>
      <dgm:t>
        <a:bodyPr/>
        <a:lstStyle/>
        <a:p>
          <a:endParaRPr lang="es-DO"/>
        </a:p>
      </dgm:t>
    </dgm:pt>
    <dgm:pt modelId="{5FDF67E1-450E-45F3-BF93-112C25B363E5}" type="pres">
      <dgm:prSet presAssocID="{052FE35B-A98C-48BD-8658-B156473A1D74}" presName="parTrans" presStyleCnt="0"/>
      <dgm:spPr/>
    </dgm:pt>
    <dgm:pt modelId="{D7684070-8345-4C7F-ADB0-DE853D198439}" type="pres">
      <dgm:prSet presAssocID="{1A9988B5-42CA-4FFB-A548-4036067BD07F}" presName="node" presStyleLbl="align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2CF4921B-8751-43BE-85B3-DCAEC1F66482}" type="pres">
      <dgm:prSet presAssocID="{50BF1595-29EF-47CF-AD67-12368D70DEAE}" presName="sibTrans" presStyleCnt="0"/>
      <dgm:spPr/>
    </dgm:pt>
    <dgm:pt modelId="{81FCEE55-4236-4A89-BBE8-875A08FDF139}" type="pres">
      <dgm:prSet presAssocID="{0B9F8F5E-163A-4C01-9030-8AA003DFE13D}" presName="node" presStyleLbl="align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95430B0-359D-49B0-BC4D-DE9EC912747C}" type="presOf" srcId="{19A7CFF6-22E4-482A-B587-C61A19A17137}" destId="{1146B58C-73A1-487F-9598-14052D697D3B}" srcOrd="0" destOrd="0" presId="urn:microsoft.com/office/officeart/2005/8/layout/lProcess3"/>
    <dgm:cxn modelId="{FE26DE21-8A67-4E7B-8EB0-183148C1C35A}" type="presOf" srcId="{E5E9E2C6-F85A-49CB-9B03-C7F487D21156}" destId="{3D1A3349-8BA3-46C7-8319-6D537E14E0A2}" srcOrd="0" destOrd="0" presId="urn:microsoft.com/office/officeart/2005/8/layout/lProcess3"/>
    <dgm:cxn modelId="{E3E791C0-781E-4C61-9D39-E3EA1731B449}" srcId="{E12CC013-DF47-4648-A316-ACC4446666E8}" destId="{1A9988B5-42CA-4FFB-A548-4036067BD07F}" srcOrd="0" destOrd="0" parTransId="{052FE35B-A98C-48BD-8658-B156473A1D74}" sibTransId="{50BF1595-29EF-47CF-AD67-12368D70DEAE}"/>
    <dgm:cxn modelId="{BA347261-08DB-406E-8CC2-51ADAE0ACB2D}" type="presOf" srcId="{E12CC013-DF47-4648-A316-ACC4446666E8}" destId="{99902170-DCBC-4E21-90B5-00379EBA7334}" srcOrd="0" destOrd="0" presId="urn:microsoft.com/office/officeart/2005/8/layout/lProcess3"/>
    <dgm:cxn modelId="{C5B1C437-94F8-4816-99D9-0753606DB411}" srcId="{E0DF505D-CF1A-49E9-9A7D-B7FA226BA1DC}" destId="{C98C729E-D310-42A3-A09E-DC1CBAD2B95F}" srcOrd="0" destOrd="0" parTransId="{66E0F2F7-E901-4005-B0D6-92DC82B74944}" sibTransId="{F56F691C-FD6D-47C1-94D5-23E2E29346FD}"/>
    <dgm:cxn modelId="{A3A9E195-116D-4CD4-B418-6E946125BBA1}" type="presOf" srcId="{E0DF505D-CF1A-49E9-9A7D-B7FA226BA1DC}" destId="{C5F7E4B7-E05D-414F-BF00-46849778984E}" srcOrd="0" destOrd="0" presId="urn:microsoft.com/office/officeart/2005/8/layout/lProcess3"/>
    <dgm:cxn modelId="{20E1FDB7-F617-45A6-925A-7C35ACC0F3B8}" srcId="{BC135C66-1FF4-4B0E-8FFD-707B43808FC8}" destId="{19A7CFF6-22E4-482A-B587-C61A19A17137}" srcOrd="0" destOrd="0" parTransId="{94F5632A-3396-4B0F-8CE9-1F110079CB0B}" sibTransId="{BEE63A50-DC91-46B5-9D06-B537ABF0D21F}"/>
    <dgm:cxn modelId="{C9267D07-D308-4831-927A-26B3BD3DCEAF}" type="presOf" srcId="{11093BCB-BBCC-443F-98AA-DDCACDFEBD39}" destId="{039C98DB-8396-4327-B679-1CF35410246F}" srcOrd="0" destOrd="0" presId="urn:microsoft.com/office/officeart/2005/8/layout/lProcess3"/>
    <dgm:cxn modelId="{73D9A9A1-2754-4B24-8EBC-94E36FFEC066}" srcId="{E0DF505D-CF1A-49E9-9A7D-B7FA226BA1DC}" destId="{E12CC013-DF47-4648-A316-ACC4446666E8}" srcOrd="3" destOrd="0" parTransId="{2FA80E58-C7D0-4D38-A60B-8DF6AA910355}" sibTransId="{0751FC9F-FBC1-4414-B3A1-A6390892066B}"/>
    <dgm:cxn modelId="{7EC6C51F-6FDE-4148-9CEC-381F0B393F75}" type="presOf" srcId="{4C5B0E6B-419B-4B40-B059-827105FCDC26}" destId="{1B640115-AEEE-4843-B733-BF26538B7EF4}" srcOrd="0" destOrd="0" presId="urn:microsoft.com/office/officeart/2005/8/layout/lProcess3"/>
    <dgm:cxn modelId="{FEAF02A3-B86E-48C7-B13A-67EDDCEAE1C8}" srcId="{C98C729E-D310-42A3-A09E-DC1CBAD2B95F}" destId="{60B02CB0-DFEC-4320-82DD-8D99CA272316}" srcOrd="0" destOrd="0" parTransId="{30A81A6E-7C09-4893-9AEF-A1E2D09116AD}" sibTransId="{86D75213-64C3-4CDE-80D1-776EF8695480}"/>
    <dgm:cxn modelId="{C10CC538-6187-4A79-AD1B-7BF0DD355214}" srcId="{BC135C66-1FF4-4B0E-8FFD-707B43808FC8}" destId="{0C2823C3-1492-4859-AD44-CB4FA812A05B}" srcOrd="1" destOrd="0" parTransId="{2FD7F0C2-A98C-42FE-8588-9B4C0E703016}" sibTransId="{28DA23D8-E101-44F4-8E63-181A4C59FBD5}"/>
    <dgm:cxn modelId="{57EFBB4C-623F-4C23-98B0-4B6755A98A73}" srcId="{E0DF505D-CF1A-49E9-9A7D-B7FA226BA1DC}" destId="{BC135C66-1FF4-4B0E-8FFD-707B43808FC8}" srcOrd="1" destOrd="0" parTransId="{B9F8DC79-5DFB-4BDF-96BD-1046B24EF3CE}" sibTransId="{F1EF1765-E8AB-4110-96BF-61AF70762FA7}"/>
    <dgm:cxn modelId="{4D3E5444-F056-4D75-9B45-7215D83F4CD4}" srcId="{01AE828C-F56F-41EE-874F-611216B0A7AC}" destId="{E5E9E2C6-F85A-49CB-9B03-C7F487D21156}" srcOrd="0" destOrd="0" parTransId="{DC352198-CA51-4FE4-8012-3C844CF78DD7}" sibTransId="{F512B8D1-D229-4910-B218-C4EAD6DB9A7A}"/>
    <dgm:cxn modelId="{85C7ADAE-E7C3-4DCF-B1BE-61FE5FF50164}" type="presOf" srcId="{0C2823C3-1492-4859-AD44-CB4FA812A05B}" destId="{068B278D-FC65-4A95-BAF6-7FFB9C0DA40B}" srcOrd="0" destOrd="0" presId="urn:microsoft.com/office/officeart/2005/8/layout/lProcess3"/>
    <dgm:cxn modelId="{FF8637C4-B70A-4D75-BE7A-D386A7430F56}" type="presOf" srcId="{60B02CB0-DFEC-4320-82DD-8D99CA272316}" destId="{7F7461C6-32D8-4EC4-B0A7-1B65BC447B96}" srcOrd="0" destOrd="0" presId="urn:microsoft.com/office/officeart/2005/8/layout/lProcess3"/>
    <dgm:cxn modelId="{7B11C094-2B31-48FC-9BCC-A3A40537F8ED}" srcId="{C98C729E-D310-42A3-A09E-DC1CBAD2B95F}" destId="{4C5B0E6B-419B-4B40-B059-827105FCDC26}" srcOrd="1" destOrd="0" parTransId="{51977ECE-9E59-4996-8BDF-8B5D0233F477}" sibTransId="{64054AE0-7B61-4F07-ABD6-AFBF0EAFBD49}"/>
    <dgm:cxn modelId="{49A201E5-89A1-4A3A-A38D-9B68964A4935}" type="presOf" srcId="{BC135C66-1FF4-4B0E-8FFD-707B43808FC8}" destId="{BEAAEE05-9E56-4FF9-8C41-DA981A82F8D3}" srcOrd="0" destOrd="0" presId="urn:microsoft.com/office/officeart/2005/8/layout/lProcess3"/>
    <dgm:cxn modelId="{77697BDA-D181-4A57-AD5F-5D86789CCE4E}" type="presOf" srcId="{0B9F8F5E-163A-4C01-9030-8AA003DFE13D}" destId="{81FCEE55-4236-4A89-BBE8-875A08FDF139}" srcOrd="0" destOrd="0" presId="urn:microsoft.com/office/officeart/2005/8/layout/lProcess3"/>
    <dgm:cxn modelId="{A4859977-11B1-4D87-9605-70DD44B74CBB}" type="presOf" srcId="{C98C729E-D310-42A3-A09E-DC1CBAD2B95F}" destId="{1D41837F-E62B-48BC-AC4D-845C64EE0686}" srcOrd="0" destOrd="0" presId="urn:microsoft.com/office/officeart/2005/8/layout/lProcess3"/>
    <dgm:cxn modelId="{1B9A280E-B8B8-430A-A93B-940C59EA8DDE}" srcId="{E12CC013-DF47-4648-A316-ACC4446666E8}" destId="{0B9F8F5E-163A-4C01-9030-8AA003DFE13D}" srcOrd="1" destOrd="0" parTransId="{31058B30-64F9-4FDF-BA19-8E904453B5DD}" sibTransId="{9BE048C7-95A9-46C0-BF8E-075D9E2AE5D3}"/>
    <dgm:cxn modelId="{927C8894-B433-473E-AA62-5FEFC0EA2475}" type="presOf" srcId="{1A9988B5-42CA-4FFB-A548-4036067BD07F}" destId="{D7684070-8345-4C7F-ADB0-DE853D198439}" srcOrd="0" destOrd="0" presId="urn:microsoft.com/office/officeart/2005/8/layout/lProcess3"/>
    <dgm:cxn modelId="{53DAFC10-04BC-4E64-8365-ED03EFBE62C9}" srcId="{E0DF505D-CF1A-49E9-9A7D-B7FA226BA1DC}" destId="{01AE828C-F56F-41EE-874F-611216B0A7AC}" srcOrd="2" destOrd="0" parTransId="{089503CC-DB55-4878-8339-76927C7D30F4}" sibTransId="{B16AFF93-F607-4D76-A10C-CAF677999449}"/>
    <dgm:cxn modelId="{F0F2F2E1-B8FB-49E6-915D-E8CE4C913D9D}" type="presOf" srcId="{01AE828C-F56F-41EE-874F-611216B0A7AC}" destId="{6992459B-AAE4-4D37-879C-07425AD2231C}" srcOrd="0" destOrd="0" presId="urn:microsoft.com/office/officeart/2005/8/layout/lProcess3"/>
    <dgm:cxn modelId="{B03B07BC-A4BA-4DAB-8810-7FD4F23DC407}" srcId="{01AE828C-F56F-41EE-874F-611216B0A7AC}" destId="{11093BCB-BBCC-443F-98AA-DDCACDFEBD39}" srcOrd="1" destOrd="0" parTransId="{9FD23048-B226-4874-A2A6-E8A97DC59949}" sibTransId="{03F49143-D0B6-4D11-8DFB-7B0A2A89FF38}"/>
    <dgm:cxn modelId="{205703A0-E6CF-40C3-893D-6473F072978F}" type="presParOf" srcId="{C5F7E4B7-E05D-414F-BF00-46849778984E}" destId="{CFF8560E-DF9F-488B-A1CD-87EA997F9299}" srcOrd="0" destOrd="0" presId="urn:microsoft.com/office/officeart/2005/8/layout/lProcess3"/>
    <dgm:cxn modelId="{68BC3617-82F2-450B-9061-A073B16D0DC8}" type="presParOf" srcId="{CFF8560E-DF9F-488B-A1CD-87EA997F9299}" destId="{1D41837F-E62B-48BC-AC4D-845C64EE0686}" srcOrd="0" destOrd="0" presId="urn:microsoft.com/office/officeart/2005/8/layout/lProcess3"/>
    <dgm:cxn modelId="{B11DDECC-81A4-4867-B957-0BDC25F92411}" type="presParOf" srcId="{CFF8560E-DF9F-488B-A1CD-87EA997F9299}" destId="{5ECB4F8F-2915-4793-996C-6EFEC9DC96CD}" srcOrd="1" destOrd="0" presId="urn:microsoft.com/office/officeart/2005/8/layout/lProcess3"/>
    <dgm:cxn modelId="{F2296EEB-9A9F-4F66-AB8F-59296C7C7F47}" type="presParOf" srcId="{CFF8560E-DF9F-488B-A1CD-87EA997F9299}" destId="{7F7461C6-32D8-4EC4-B0A7-1B65BC447B96}" srcOrd="2" destOrd="0" presId="urn:microsoft.com/office/officeart/2005/8/layout/lProcess3"/>
    <dgm:cxn modelId="{E11B0CDB-7AC3-4964-AC1A-D38B6D4D0792}" type="presParOf" srcId="{CFF8560E-DF9F-488B-A1CD-87EA997F9299}" destId="{032F6B05-12DC-4B5D-B033-09CDA285CD3D}" srcOrd="3" destOrd="0" presId="urn:microsoft.com/office/officeart/2005/8/layout/lProcess3"/>
    <dgm:cxn modelId="{E8EE543D-B7F4-4D0A-8504-4BC149C3C277}" type="presParOf" srcId="{CFF8560E-DF9F-488B-A1CD-87EA997F9299}" destId="{1B640115-AEEE-4843-B733-BF26538B7EF4}" srcOrd="4" destOrd="0" presId="urn:microsoft.com/office/officeart/2005/8/layout/lProcess3"/>
    <dgm:cxn modelId="{93E35070-20C7-4178-AC19-E779AE3D34A9}" type="presParOf" srcId="{C5F7E4B7-E05D-414F-BF00-46849778984E}" destId="{EF41AE3D-5832-46CA-BA91-73E976B7CB72}" srcOrd="1" destOrd="0" presId="urn:microsoft.com/office/officeart/2005/8/layout/lProcess3"/>
    <dgm:cxn modelId="{9DEE2B36-A758-49C2-8657-BD8F65B7DD4B}" type="presParOf" srcId="{C5F7E4B7-E05D-414F-BF00-46849778984E}" destId="{78B29656-1F25-4B98-A5FE-B1078D2D8ED2}" srcOrd="2" destOrd="0" presId="urn:microsoft.com/office/officeart/2005/8/layout/lProcess3"/>
    <dgm:cxn modelId="{D2E63730-6B79-47AE-8CE9-650C394276A2}" type="presParOf" srcId="{78B29656-1F25-4B98-A5FE-B1078D2D8ED2}" destId="{BEAAEE05-9E56-4FF9-8C41-DA981A82F8D3}" srcOrd="0" destOrd="0" presId="urn:microsoft.com/office/officeart/2005/8/layout/lProcess3"/>
    <dgm:cxn modelId="{6C06C3E0-F480-47C1-BF37-2CAC45CCF947}" type="presParOf" srcId="{78B29656-1F25-4B98-A5FE-B1078D2D8ED2}" destId="{D220564A-08D7-455F-A432-A1AD9C312BFD}" srcOrd="1" destOrd="0" presId="urn:microsoft.com/office/officeart/2005/8/layout/lProcess3"/>
    <dgm:cxn modelId="{F38F3A9F-37EC-4D68-B810-235C919BA3F1}" type="presParOf" srcId="{78B29656-1F25-4B98-A5FE-B1078D2D8ED2}" destId="{1146B58C-73A1-487F-9598-14052D697D3B}" srcOrd="2" destOrd="0" presId="urn:microsoft.com/office/officeart/2005/8/layout/lProcess3"/>
    <dgm:cxn modelId="{346E7CC7-6D8F-4429-AFDC-481F087D43C1}" type="presParOf" srcId="{78B29656-1F25-4B98-A5FE-B1078D2D8ED2}" destId="{66792C4E-7F0C-412D-91D2-083946F62D44}" srcOrd="3" destOrd="0" presId="urn:microsoft.com/office/officeart/2005/8/layout/lProcess3"/>
    <dgm:cxn modelId="{E48271A9-61BF-4A1E-A81D-AE0412DAD406}" type="presParOf" srcId="{78B29656-1F25-4B98-A5FE-B1078D2D8ED2}" destId="{068B278D-FC65-4A95-BAF6-7FFB9C0DA40B}" srcOrd="4" destOrd="0" presId="urn:microsoft.com/office/officeart/2005/8/layout/lProcess3"/>
    <dgm:cxn modelId="{66D59332-9508-4C1C-9CC7-E38DA08EFB9D}" type="presParOf" srcId="{C5F7E4B7-E05D-414F-BF00-46849778984E}" destId="{56AA7600-1B71-4EC4-9515-9C6F34B43148}" srcOrd="3" destOrd="0" presId="urn:microsoft.com/office/officeart/2005/8/layout/lProcess3"/>
    <dgm:cxn modelId="{1F515D9B-100F-42B8-8AF4-4E4F12BBE644}" type="presParOf" srcId="{C5F7E4B7-E05D-414F-BF00-46849778984E}" destId="{1C1EF590-6C7C-4B3B-B563-CA9B924C8E04}" srcOrd="4" destOrd="0" presId="urn:microsoft.com/office/officeart/2005/8/layout/lProcess3"/>
    <dgm:cxn modelId="{5F5267B2-1F76-453B-97C1-8DD3E194EE25}" type="presParOf" srcId="{1C1EF590-6C7C-4B3B-B563-CA9B924C8E04}" destId="{6992459B-AAE4-4D37-879C-07425AD2231C}" srcOrd="0" destOrd="0" presId="urn:microsoft.com/office/officeart/2005/8/layout/lProcess3"/>
    <dgm:cxn modelId="{3A297423-FC2A-4813-95EB-170007AEE233}" type="presParOf" srcId="{1C1EF590-6C7C-4B3B-B563-CA9B924C8E04}" destId="{E170AC9E-ACD6-4FA6-AD01-8157B304B34B}" srcOrd="1" destOrd="0" presId="urn:microsoft.com/office/officeart/2005/8/layout/lProcess3"/>
    <dgm:cxn modelId="{51E7B2BB-D904-48BA-AA40-040A449B3B28}" type="presParOf" srcId="{1C1EF590-6C7C-4B3B-B563-CA9B924C8E04}" destId="{3D1A3349-8BA3-46C7-8319-6D537E14E0A2}" srcOrd="2" destOrd="0" presId="urn:microsoft.com/office/officeart/2005/8/layout/lProcess3"/>
    <dgm:cxn modelId="{8835ED64-DF2A-4ABA-8B3C-4E7D79FFC786}" type="presParOf" srcId="{1C1EF590-6C7C-4B3B-B563-CA9B924C8E04}" destId="{4F543B2B-B90E-452E-9B74-9DB395B1E88A}" srcOrd="3" destOrd="0" presId="urn:microsoft.com/office/officeart/2005/8/layout/lProcess3"/>
    <dgm:cxn modelId="{C0DAE6CF-D8F0-42B3-BD8E-D32876CF547A}" type="presParOf" srcId="{1C1EF590-6C7C-4B3B-B563-CA9B924C8E04}" destId="{039C98DB-8396-4327-B679-1CF35410246F}" srcOrd="4" destOrd="0" presId="urn:microsoft.com/office/officeart/2005/8/layout/lProcess3"/>
    <dgm:cxn modelId="{339596C5-210B-4297-9D3D-B4FF4127C9C1}" type="presParOf" srcId="{C5F7E4B7-E05D-414F-BF00-46849778984E}" destId="{604F74AE-E8B9-40E3-AB19-EF7A46B65EDB}" srcOrd="5" destOrd="0" presId="urn:microsoft.com/office/officeart/2005/8/layout/lProcess3"/>
    <dgm:cxn modelId="{1D30AAB9-750D-4B59-8B5E-BCE5A6A9A875}" type="presParOf" srcId="{C5F7E4B7-E05D-414F-BF00-46849778984E}" destId="{CF938AAB-D100-4BB0-842A-8B01B2981AA0}" srcOrd="6" destOrd="0" presId="urn:microsoft.com/office/officeart/2005/8/layout/lProcess3"/>
    <dgm:cxn modelId="{BAD845DD-CAC2-4AF2-9A1E-A724AA9098CB}" type="presParOf" srcId="{CF938AAB-D100-4BB0-842A-8B01B2981AA0}" destId="{99902170-DCBC-4E21-90B5-00379EBA7334}" srcOrd="0" destOrd="0" presId="urn:microsoft.com/office/officeart/2005/8/layout/lProcess3"/>
    <dgm:cxn modelId="{CCEE12A2-0EB4-4BFB-9E14-CFF8FCA5B923}" type="presParOf" srcId="{CF938AAB-D100-4BB0-842A-8B01B2981AA0}" destId="{5FDF67E1-450E-45F3-BF93-112C25B363E5}" srcOrd="1" destOrd="0" presId="urn:microsoft.com/office/officeart/2005/8/layout/lProcess3"/>
    <dgm:cxn modelId="{B44E07A0-C925-474D-9312-6DBD5B87C38D}" type="presParOf" srcId="{CF938AAB-D100-4BB0-842A-8B01B2981AA0}" destId="{D7684070-8345-4C7F-ADB0-DE853D198439}" srcOrd="2" destOrd="0" presId="urn:microsoft.com/office/officeart/2005/8/layout/lProcess3"/>
    <dgm:cxn modelId="{E51E5E76-4314-4D29-8A67-5A527E9F735A}" type="presParOf" srcId="{CF938AAB-D100-4BB0-842A-8B01B2981AA0}" destId="{2CF4921B-8751-43BE-85B3-DCAEC1F66482}" srcOrd="3" destOrd="0" presId="urn:microsoft.com/office/officeart/2005/8/layout/lProcess3"/>
    <dgm:cxn modelId="{FDF31ABA-0616-44B5-AF8C-DD7003D6FB16}" type="presParOf" srcId="{CF938AAB-D100-4BB0-842A-8B01B2981AA0}" destId="{81FCEE55-4236-4A89-BBE8-875A08FDF139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25CD119-199B-475A-92D7-4CA463361106}" type="doc">
      <dgm:prSet loTypeId="urn:microsoft.com/office/officeart/2005/8/layout/process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DO"/>
        </a:p>
      </dgm:t>
    </dgm:pt>
    <dgm:pt modelId="{DDEDF48D-E995-4B9F-AD63-ECEBA6EF6EB0}">
      <dgm:prSet phldrT="[Texto]" custT="1"/>
      <dgm:spPr/>
      <dgm:t>
        <a:bodyPr/>
        <a:lstStyle/>
        <a:p>
          <a:r>
            <a:rPr lang="es-ES" sz="2800" dirty="0" smtClean="0"/>
            <a:t>DDI (Data </a:t>
          </a:r>
          <a:r>
            <a:rPr lang="es-ES" sz="2800" dirty="0" err="1" smtClean="0"/>
            <a:t>Documentation</a:t>
          </a:r>
          <a:r>
            <a:rPr lang="es-ES" sz="2800" dirty="0" smtClean="0"/>
            <a:t> </a:t>
          </a:r>
          <a:r>
            <a:rPr lang="es-ES" sz="2800" dirty="0" err="1" smtClean="0"/>
            <a:t>Initiative</a:t>
          </a:r>
          <a:r>
            <a:rPr lang="es-ES" sz="2800" dirty="0" smtClean="0"/>
            <a:t>)</a:t>
          </a:r>
          <a:endParaRPr lang="es-DO" sz="2800" dirty="0"/>
        </a:p>
      </dgm:t>
    </dgm:pt>
    <dgm:pt modelId="{9442FDC7-1967-4385-8426-4EE50E6AF8B9}" type="parTrans" cxnId="{178471B4-4B0F-4A4D-8EBA-C2CF4AA7FE85}">
      <dgm:prSet/>
      <dgm:spPr/>
      <dgm:t>
        <a:bodyPr/>
        <a:lstStyle/>
        <a:p>
          <a:endParaRPr lang="es-DO"/>
        </a:p>
      </dgm:t>
    </dgm:pt>
    <dgm:pt modelId="{2659C609-D89A-4EBA-A6FA-8E6B16A10415}" type="sibTrans" cxnId="{178471B4-4B0F-4A4D-8EBA-C2CF4AA7FE85}">
      <dgm:prSet/>
      <dgm:spPr/>
      <dgm:t>
        <a:bodyPr/>
        <a:lstStyle/>
        <a:p>
          <a:endParaRPr lang="es-DO"/>
        </a:p>
      </dgm:t>
    </dgm:pt>
    <dgm:pt modelId="{A09F7A73-CE53-426A-AC7D-0634A18D5CC5}">
      <dgm:prSet custT="1"/>
      <dgm:spPr/>
      <dgm:t>
        <a:bodyPr/>
        <a:lstStyle/>
        <a:p>
          <a:r>
            <a:rPr lang="es-ES" sz="1800" dirty="0" smtClean="0"/>
            <a:t>Iniciativa internacional para establecer un estándar de documentación técnica de datos en las Ciencias Sociales, con </a:t>
          </a:r>
          <a:r>
            <a:rPr lang="es-ES" sz="1800" dirty="0" err="1" smtClean="0"/>
            <a:t>enfásis</a:t>
          </a:r>
          <a:r>
            <a:rPr lang="es-ES" sz="1800" dirty="0" smtClean="0"/>
            <a:t> en la documentación de bases de </a:t>
          </a:r>
          <a:r>
            <a:rPr lang="es-ES" sz="1800" dirty="0" err="1" smtClean="0"/>
            <a:t>microdatos</a:t>
          </a:r>
          <a:r>
            <a:rPr lang="es-ES" sz="1800" dirty="0" smtClean="0"/>
            <a:t>.</a:t>
          </a:r>
          <a:endParaRPr lang="es-DO" sz="1800" dirty="0"/>
        </a:p>
      </dgm:t>
    </dgm:pt>
    <dgm:pt modelId="{73DDA258-4DDD-441C-B106-007B6ABCD2FA}" type="parTrans" cxnId="{E3F11C33-A6DE-4ADE-B881-0490AE2A4E5D}">
      <dgm:prSet/>
      <dgm:spPr/>
      <dgm:t>
        <a:bodyPr/>
        <a:lstStyle/>
        <a:p>
          <a:endParaRPr lang="es-DO"/>
        </a:p>
      </dgm:t>
    </dgm:pt>
    <dgm:pt modelId="{E928B331-5F88-43FE-A06B-C9C7E422D481}" type="sibTrans" cxnId="{E3F11C33-A6DE-4ADE-B881-0490AE2A4E5D}">
      <dgm:prSet/>
      <dgm:spPr/>
      <dgm:t>
        <a:bodyPr/>
        <a:lstStyle/>
        <a:p>
          <a:endParaRPr lang="es-DO"/>
        </a:p>
      </dgm:t>
    </dgm:pt>
    <dgm:pt modelId="{6B080B0A-9E02-4E53-8D5E-2893E398E9EC}">
      <dgm:prSet phldrT="[Texto]"/>
      <dgm:spPr/>
      <dgm:t>
        <a:bodyPr/>
        <a:lstStyle/>
        <a:p>
          <a:r>
            <a:rPr lang="es-ES" dirty="0" smtClean="0"/>
            <a:t>La ONE ha adoptado exitosamente este estándar a través del Programa Acelerado de Datos (PAD), con apoyo del Banco Mundial.</a:t>
          </a:r>
          <a:endParaRPr lang="es-DO" dirty="0"/>
        </a:p>
      </dgm:t>
    </dgm:pt>
    <dgm:pt modelId="{138C5711-2EC1-46A1-AA3D-51BB258FC422}">
      <dgm:prSet/>
      <dgm:spPr/>
      <dgm:t>
        <a:bodyPr/>
        <a:lstStyle/>
        <a:p>
          <a:r>
            <a:rPr lang="es-ES" dirty="0" smtClean="0"/>
            <a:t>Portal ANDA</a:t>
          </a:r>
        </a:p>
      </dgm:t>
    </dgm:pt>
    <dgm:pt modelId="{2BBA80CD-7657-4C3B-AA78-067CF77A4C21}" type="sibTrans" cxnId="{55CA60BB-B2A4-4FAA-882C-BB8F8E7956E8}">
      <dgm:prSet/>
      <dgm:spPr/>
      <dgm:t>
        <a:bodyPr/>
        <a:lstStyle/>
        <a:p>
          <a:endParaRPr lang="es-DO"/>
        </a:p>
      </dgm:t>
    </dgm:pt>
    <dgm:pt modelId="{9DDA1FF2-DFD1-4F40-B873-292E033E80E8}" type="parTrans" cxnId="{55CA60BB-B2A4-4FAA-882C-BB8F8E7956E8}">
      <dgm:prSet/>
      <dgm:spPr/>
      <dgm:t>
        <a:bodyPr/>
        <a:lstStyle/>
        <a:p>
          <a:endParaRPr lang="es-DO"/>
        </a:p>
      </dgm:t>
    </dgm:pt>
    <dgm:pt modelId="{FDCCA16E-5E8E-48C7-BFF0-4160F8D42ACE}" type="sibTrans" cxnId="{41763756-F3AB-40C6-8914-954E5EBA9924}">
      <dgm:prSet/>
      <dgm:spPr/>
      <dgm:t>
        <a:bodyPr/>
        <a:lstStyle/>
        <a:p>
          <a:endParaRPr lang="es-DO"/>
        </a:p>
      </dgm:t>
    </dgm:pt>
    <dgm:pt modelId="{1A3CC508-3721-4EFC-93FC-101BCCAEEF9C}" type="parTrans" cxnId="{41763756-F3AB-40C6-8914-954E5EBA9924}">
      <dgm:prSet/>
      <dgm:spPr/>
      <dgm:t>
        <a:bodyPr/>
        <a:lstStyle/>
        <a:p>
          <a:endParaRPr lang="es-DO"/>
        </a:p>
      </dgm:t>
    </dgm:pt>
    <dgm:pt modelId="{D766FD94-A8FE-4DA0-9933-AF439949A81E}" type="pres">
      <dgm:prSet presAssocID="{725CD119-199B-475A-92D7-4CA4633611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DO"/>
        </a:p>
      </dgm:t>
    </dgm:pt>
    <dgm:pt modelId="{EB10DB4E-74F8-4C7D-9ADF-F9592F3E586F}" type="pres">
      <dgm:prSet presAssocID="{138C5711-2EC1-46A1-AA3D-51BB258FC422}" presName="boxAndChildren" presStyleCnt="0"/>
      <dgm:spPr/>
    </dgm:pt>
    <dgm:pt modelId="{384E4DB6-49CA-44B3-B82C-85AAFB30B215}" type="pres">
      <dgm:prSet presAssocID="{138C5711-2EC1-46A1-AA3D-51BB258FC422}" presName="parentTextBox" presStyleLbl="node1" presStyleIdx="0" presStyleCnt="2"/>
      <dgm:spPr/>
      <dgm:t>
        <a:bodyPr/>
        <a:lstStyle/>
        <a:p>
          <a:endParaRPr lang="es-DO"/>
        </a:p>
      </dgm:t>
    </dgm:pt>
    <dgm:pt modelId="{A90FE273-0904-457C-81E0-4F727A42790B}" type="pres">
      <dgm:prSet presAssocID="{138C5711-2EC1-46A1-AA3D-51BB258FC422}" presName="entireBox" presStyleLbl="node1" presStyleIdx="0" presStyleCnt="2" custScaleY="97665"/>
      <dgm:spPr/>
      <dgm:t>
        <a:bodyPr/>
        <a:lstStyle/>
        <a:p>
          <a:endParaRPr lang="es-DO"/>
        </a:p>
      </dgm:t>
    </dgm:pt>
    <dgm:pt modelId="{9E51E359-6ADA-4A7D-87EF-D96BC415F43E}" type="pres">
      <dgm:prSet presAssocID="{138C5711-2EC1-46A1-AA3D-51BB258FC422}" presName="descendantBox" presStyleCnt="0"/>
      <dgm:spPr/>
    </dgm:pt>
    <dgm:pt modelId="{9FBDCD8F-557C-4FEA-B523-209756542D91}" type="pres">
      <dgm:prSet presAssocID="{6B080B0A-9E02-4E53-8D5E-2893E398E9EC}" presName="childTextBox" presStyleLbl="fgAccFollowNode1" presStyleIdx="0" presStyleCnt="2" custLinFactNeighborX="1181" custLinFactNeighborY="-4606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4041800B-9783-4BD6-80CA-5EF2917E5ECE}" type="pres">
      <dgm:prSet presAssocID="{2659C609-D89A-4EBA-A6FA-8E6B16A10415}" presName="sp" presStyleCnt="0"/>
      <dgm:spPr/>
    </dgm:pt>
    <dgm:pt modelId="{AB1ABA63-70ED-47E8-A651-19ABE9B8398B}" type="pres">
      <dgm:prSet presAssocID="{DDEDF48D-E995-4B9F-AD63-ECEBA6EF6EB0}" presName="arrowAndChildren" presStyleCnt="0"/>
      <dgm:spPr/>
    </dgm:pt>
    <dgm:pt modelId="{44D9C5F5-549E-4063-B2D3-1CF15328750D}" type="pres">
      <dgm:prSet presAssocID="{DDEDF48D-E995-4B9F-AD63-ECEBA6EF6EB0}" presName="parentTextArrow" presStyleLbl="node1" presStyleIdx="0" presStyleCnt="2"/>
      <dgm:spPr/>
      <dgm:t>
        <a:bodyPr/>
        <a:lstStyle/>
        <a:p>
          <a:endParaRPr lang="es-DO"/>
        </a:p>
      </dgm:t>
    </dgm:pt>
    <dgm:pt modelId="{13FCD03F-792E-47EE-AE2D-9A31C2AB94B7}" type="pres">
      <dgm:prSet presAssocID="{DDEDF48D-E995-4B9F-AD63-ECEBA6EF6EB0}" presName="arrow" presStyleLbl="node1" presStyleIdx="1" presStyleCnt="2" custScaleY="72386" custLinFactNeighborY="-2"/>
      <dgm:spPr/>
      <dgm:t>
        <a:bodyPr/>
        <a:lstStyle/>
        <a:p>
          <a:endParaRPr lang="es-DO"/>
        </a:p>
      </dgm:t>
    </dgm:pt>
    <dgm:pt modelId="{A5298447-121F-404B-9852-B92DB1510743}" type="pres">
      <dgm:prSet presAssocID="{DDEDF48D-E995-4B9F-AD63-ECEBA6EF6EB0}" presName="descendantArrow" presStyleCnt="0"/>
      <dgm:spPr/>
    </dgm:pt>
    <dgm:pt modelId="{5714E980-19E5-4D65-93A1-CBA133B51DB9}" type="pres">
      <dgm:prSet presAssocID="{A09F7A73-CE53-426A-AC7D-0634A18D5CC5}" presName="childTextArrow" presStyleLbl="fgAccFollowNode1" presStyleIdx="1" presStyleCnt="2" custScaleY="86652" custLinFactNeighborY="-4167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</dgm:ptLst>
  <dgm:cxnLst>
    <dgm:cxn modelId="{377D8E1A-CA88-4FA1-AEEA-6FFC5D566BA1}" type="presOf" srcId="{DDEDF48D-E995-4B9F-AD63-ECEBA6EF6EB0}" destId="{44D9C5F5-549E-4063-B2D3-1CF15328750D}" srcOrd="0" destOrd="0" presId="urn:microsoft.com/office/officeart/2005/8/layout/process4"/>
    <dgm:cxn modelId="{178471B4-4B0F-4A4D-8EBA-C2CF4AA7FE85}" srcId="{725CD119-199B-475A-92D7-4CA463361106}" destId="{DDEDF48D-E995-4B9F-AD63-ECEBA6EF6EB0}" srcOrd="0" destOrd="0" parTransId="{9442FDC7-1967-4385-8426-4EE50E6AF8B9}" sibTransId="{2659C609-D89A-4EBA-A6FA-8E6B16A10415}"/>
    <dgm:cxn modelId="{41763756-F3AB-40C6-8914-954E5EBA9924}" srcId="{138C5711-2EC1-46A1-AA3D-51BB258FC422}" destId="{6B080B0A-9E02-4E53-8D5E-2893E398E9EC}" srcOrd="0" destOrd="0" parTransId="{1A3CC508-3721-4EFC-93FC-101BCCAEEF9C}" sibTransId="{FDCCA16E-5E8E-48C7-BFF0-4160F8D42ACE}"/>
    <dgm:cxn modelId="{8B70803E-63A0-4630-BACA-813455574E46}" type="presOf" srcId="{DDEDF48D-E995-4B9F-AD63-ECEBA6EF6EB0}" destId="{13FCD03F-792E-47EE-AE2D-9A31C2AB94B7}" srcOrd="1" destOrd="0" presId="urn:microsoft.com/office/officeart/2005/8/layout/process4"/>
    <dgm:cxn modelId="{55CA60BB-B2A4-4FAA-882C-BB8F8E7956E8}" srcId="{725CD119-199B-475A-92D7-4CA463361106}" destId="{138C5711-2EC1-46A1-AA3D-51BB258FC422}" srcOrd="1" destOrd="0" parTransId="{9DDA1FF2-DFD1-4F40-B873-292E033E80E8}" sibTransId="{2BBA80CD-7657-4C3B-AA78-067CF77A4C21}"/>
    <dgm:cxn modelId="{E3F11C33-A6DE-4ADE-B881-0490AE2A4E5D}" srcId="{DDEDF48D-E995-4B9F-AD63-ECEBA6EF6EB0}" destId="{A09F7A73-CE53-426A-AC7D-0634A18D5CC5}" srcOrd="0" destOrd="0" parTransId="{73DDA258-4DDD-441C-B106-007B6ABCD2FA}" sibTransId="{E928B331-5F88-43FE-A06B-C9C7E422D481}"/>
    <dgm:cxn modelId="{03336827-AE95-4133-AA69-34E5950BD8A7}" type="presOf" srcId="{725CD119-199B-475A-92D7-4CA463361106}" destId="{D766FD94-A8FE-4DA0-9933-AF439949A81E}" srcOrd="0" destOrd="0" presId="urn:microsoft.com/office/officeart/2005/8/layout/process4"/>
    <dgm:cxn modelId="{AE1BEEFA-7AA2-47E4-AF48-5FDADAF14B11}" type="presOf" srcId="{138C5711-2EC1-46A1-AA3D-51BB258FC422}" destId="{A90FE273-0904-457C-81E0-4F727A42790B}" srcOrd="1" destOrd="0" presId="urn:microsoft.com/office/officeart/2005/8/layout/process4"/>
    <dgm:cxn modelId="{0460CF0B-62DB-40C4-B4B2-F3321177BAA7}" type="presOf" srcId="{6B080B0A-9E02-4E53-8D5E-2893E398E9EC}" destId="{9FBDCD8F-557C-4FEA-B523-209756542D91}" srcOrd="0" destOrd="0" presId="urn:microsoft.com/office/officeart/2005/8/layout/process4"/>
    <dgm:cxn modelId="{AF76A062-B56F-4B51-953F-28DB476387C0}" type="presOf" srcId="{A09F7A73-CE53-426A-AC7D-0634A18D5CC5}" destId="{5714E980-19E5-4D65-93A1-CBA133B51DB9}" srcOrd="0" destOrd="0" presId="urn:microsoft.com/office/officeart/2005/8/layout/process4"/>
    <dgm:cxn modelId="{0BEFDD0E-0B27-43E3-9CC8-0D1942EF3E41}" type="presOf" srcId="{138C5711-2EC1-46A1-AA3D-51BB258FC422}" destId="{384E4DB6-49CA-44B3-B82C-85AAFB30B215}" srcOrd="0" destOrd="0" presId="urn:microsoft.com/office/officeart/2005/8/layout/process4"/>
    <dgm:cxn modelId="{FF25C41D-1FA1-4FB7-AE3B-846E9174EFCD}" type="presParOf" srcId="{D766FD94-A8FE-4DA0-9933-AF439949A81E}" destId="{EB10DB4E-74F8-4C7D-9ADF-F9592F3E586F}" srcOrd="0" destOrd="0" presId="urn:microsoft.com/office/officeart/2005/8/layout/process4"/>
    <dgm:cxn modelId="{64E6E06A-F8FB-48D8-BAE7-C2F3D34EC90D}" type="presParOf" srcId="{EB10DB4E-74F8-4C7D-9ADF-F9592F3E586F}" destId="{384E4DB6-49CA-44B3-B82C-85AAFB30B215}" srcOrd="0" destOrd="0" presId="urn:microsoft.com/office/officeart/2005/8/layout/process4"/>
    <dgm:cxn modelId="{F0DF7771-2A3C-42C4-832F-E3116A14CFC8}" type="presParOf" srcId="{EB10DB4E-74F8-4C7D-9ADF-F9592F3E586F}" destId="{A90FE273-0904-457C-81E0-4F727A42790B}" srcOrd="1" destOrd="0" presId="urn:microsoft.com/office/officeart/2005/8/layout/process4"/>
    <dgm:cxn modelId="{6621C999-0437-4ECB-9FAA-DA77038C3609}" type="presParOf" srcId="{EB10DB4E-74F8-4C7D-9ADF-F9592F3E586F}" destId="{9E51E359-6ADA-4A7D-87EF-D96BC415F43E}" srcOrd="2" destOrd="0" presId="urn:microsoft.com/office/officeart/2005/8/layout/process4"/>
    <dgm:cxn modelId="{909EFAB1-F9D4-41E2-932D-5E43953EA0CE}" type="presParOf" srcId="{9E51E359-6ADA-4A7D-87EF-D96BC415F43E}" destId="{9FBDCD8F-557C-4FEA-B523-209756542D91}" srcOrd="0" destOrd="0" presId="urn:microsoft.com/office/officeart/2005/8/layout/process4"/>
    <dgm:cxn modelId="{D65DDD28-BC62-4E81-AB98-AEF0B8994AF2}" type="presParOf" srcId="{D766FD94-A8FE-4DA0-9933-AF439949A81E}" destId="{4041800B-9783-4BD6-80CA-5EF2917E5ECE}" srcOrd="1" destOrd="0" presId="urn:microsoft.com/office/officeart/2005/8/layout/process4"/>
    <dgm:cxn modelId="{4DE0C707-7A90-4264-83B6-89AF523F7DC9}" type="presParOf" srcId="{D766FD94-A8FE-4DA0-9933-AF439949A81E}" destId="{AB1ABA63-70ED-47E8-A651-19ABE9B8398B}" srcOrd="2" destOrd="0" presId="urn:microsoft.com/office/officeart/2005/8/layout/process4"/>
    <dgm:cxn modelId="{7E9AA2A2-B38C-456A-838E-06F0C1081529}" type="presParOf" srcId="{AB1ABA63-70ED-47E8-A651-19ABE9B8398B}" destId="{44D9C5F5-549E-4063-B2D3-1CF15328750D}" srcOrd="0" destOrd="0" presId="urn:microsoft.com/office/officeart/2005/8/layout/process4"/>
    <dgm:cxn modelId="{036FFA54-CD76-4542-B58D-7F05E268E858}" type="presParOf" srcId="{AB1ABA63-70ED-47E8-A651-19ABE9B8398B}" destId="{13FCD03F-792E-47EE-AE2D-9A31C2AB94B7}" srcOrd="1" destOrd="0" presId="urn:microsoft.com/office/officeart/2005/8/layout/process4"/>
    <dgm:cxn modelId="{3A1BD4A5-A1F9-404E-AC79-FCDE315D7620}" type="presParOf" srcId="{AB1ABA63-70ED-47E8-A651-19ABE9B8398B}" destId="{A5298447-121F-404B-9852-B92DB1510743}" srcOrd="2" destOrd="0" presId="urn:microsoft.com/office/officeart/2005/8/layout/process4"/>
    <dgm:cxn modelId="{4BDFDE2B-B434-48C8-890F-D3C3370428D3}" type="presParOf" srcId="{A5298447-121F-404B-9852-B92DB1510743}" destId="{5714E980-19E5-4D65-93A1-CBA133B51DB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F4C9EF6-76B6-4B0D-BA18-E96E2C4EFCE8}" type="doc">
      <dgm:prSet loTypeId="urn:microsoft.com/office/officeart/2005/8/layout/lProcess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AD188F8F-2D0A-4A05-AC0B-F6513724206F}">
      <dgm:prSet phldrT="[Texto]" custT="1"/>
      <dgm:spPr/>
      <dgm:t>
        <a:bodyPr/>
        <a:lstStyle/>
        <a:p>
          <a:r>
            <a:rPr lang="es-ES" sz="2400" dirty="0" smtClean="0">
              <a:solidFill>
                <a:schemeClr val="tx1"/>
              </a:solidFill>
            </a:rPr>
            <a:t>Marco Conceptual</a:t>
          </a:r>
          <a:endParaRPr lang="es-ES" sz="2400" dirty="0">
            <a:solidFill>
              <a:schemeClr val="tx1"/>
            </a:solidFill>
          </a:endParaRPr>
        </a:p>
      </dgm:t>
    </dgm:pt>
    <dgm:pt modelId="{54EFF1F9-3A5A-4A2A-BAF9-FE02F6C16BB9}" type="parTrans" cxnId="{F2F81BB2-755A-47F5-B481-8F610AD0F2A2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E3FFC48F-2E0C-43FA-893B-0D0B8C9E2617}" type="sibTrans" cxnId="{F2F81BB2-755A-47F5-B481-8F610AD0F2A2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927CEB59-EB1C-4358-91DB-8AC63F1BC552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Conceptos Estadísticos</a:t>
          </a:r>
          <a:endParaRPr lang="es-ES" dirty="0">
            <a:solidFill>
              <a:schemeClr val="tx1"/>
            </a:solidFill>
          </a:endParaRPr>
        </a:p>
      </dgm:t>
    </dgm:pt>
    <dgm:pt modelId="{C16DA980-034C-4224-BD09-1FC06DBEA926}" type="parTrans" cxnId="{E0D98E49-EAAC-470B-96DB-BE5958CBAC7B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E1873F5E-D96A-4202-8753-9849243184BD}" type="sibTrans" cxnId="{E0D98E49-EAAC-470B-96DB-BE5958CBAC7B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E7FA61E8-A734-4137-9E0A-130A10000A4F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Estándares Técnicos</a:t>
          </a:r>
          <a:endParaRPr lang="es-ES" dirty="0">
            <a:solidFill>
              <a:schemeClr val="tx1"/>
            </a:solidFill>
          </a:endParaRPr>
        </a:p>
      </dgm:t>
    </dgm:pt>
    <dgm:pt modelId="{E7BC962B-1E50-4345-831D-E54B532F0E38}" type="parTrans" cxnId="{5885CCED-6E40-451B-9822-66F8510C26BB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31DEB611-4992-4BD1-AC0D-89619A1ECD41}" type="sibTrans" cxnId="{5885CCED-6E40-451B-9822-66F8510C26BB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B3803C91-3F40-4EF1-A767-F23379B107A4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Plataforma Tecnológica</a:t>
          </a:r>
        </a:p>
        <a:p>
          <a:r>
            <a:rPr lang="es-ES" dirty="0" smtClean="0">
              <a:solidFill>
                <a:schemeClr val="tx1"/>
              </a:solidFill>
            </a:rPr>
            <a:t>Basada en </a:t>
          </a:r>
          <a:r>
            <a:rPr lang="es-ES" dirty="0" err="1" smtClean="0">
              <a:solidFill>
                <a:schemeClr val="tx1"/>
              </a:solidFill>
            </a:rPr>
            <a:t>WebServices</a:t>
          </a:r>
          <a:endParaRPr lang="es-ES" dirty="0">
            <a:solidFill>
              <a:schemeClr val="tx1"/>
            </a:solidFill>
          </a:endParaRPr>
        </a:p>
      </dgm:t>
    </dgm:pt>
    <dgm:pt modelId="{CC5240F6-081E-4AFF-BEF8-379AF91A0A01}" type="parTrans" cxnId="{B602ED09-E0AD-49D8-8A6F-93223E2AF840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123126EF-9166-46D3-99D0-1BA17A7BEBC6}" type="sibTrans" cxnId="{B602ED09-E0AD-49D8-8A6F-93223E2AF840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81D03DFC-E935-4887-9146-6907EF3581D9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Clasificación de Dominios</a:t>
          </a:r>
          <a:endParaRPr lang="es-ES" dirty="0">
            <a:solidFill>
              <a:schemeClr val="tx1"/>
            </a:solidFill>
          </a:endParaRPr>
        </a:p>
      </dgm:t>
    </dgm:pt>
    <dgm:pt modelId="{48A3B4DB-471E-4A4B-9F58-88DA40691D9C}" type="parTrans" cxnId="{FFFCF1D7-DB68-4ACE-A0E9-38067FCD2128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073F7B62-BEAF-4320-9384-9D72411C4761}" type="sibTrans" cxnId="{FFFCF1D7-DB68-4ACE-A0E9-38067FCD2128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4A17091E-1C29-416B-B431-940E61ED7B98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Vocabulario Común</a:t>
          </a:r>
          <a:endParaRPr lang="es-ES" dirty="0">
            <a:solidFill>
              <a:schemeClr val="tx1"/>
            </a:solidFill>
          </a:endParaRPr>
        </a:p>
      </dgm:t>
    </dgm:pt>
    <dgm:pt modelId="{8747E0FB-172E-4F9A-8720-7975C519BF84}" type="parTrans" cxnId="{DDAC2775-2890-4774-B179-92FE08F0E705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A0A4E0C5-595F-441A-9134-D73505166ED0}" type="sibTrans" cxnId="{DDAC2775-2890-4774-B179-92FE08F0E705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B6AB4578-0377-4258-8A24-EEBC935EB6B1}" type="pres">
      <dgm:prSet presAssocID="{6F4C9EF6-76B6-4B0D-BA18-E96E2C4EFCE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DO"/>
        </a:p>
      </dgm:t>
    </dgm:pt>
    <dgm:pt modelId="{50BBC21C-62CC-475B-80A1-AA9C8D6FAA06}" type="pres">
      <dgm:prSet presAssocID="{AD188F8F-2D0A-4A05-AC0B-F6513724206F}" presName="compNode" presStyleCnt="0"/>
      <dgm:spPr/>
    </dgm:pt>
    <dgm:pt modelId="{67E71895-8645-44E0-B6BD-CB0EED8FB2D8}" type="pres">
      <dgm:prSet presAssocID="{AD188F8F-2D0A-4A05-AC0B-F6513724206F}" presName="aNode" presStyleLbl="bgShp" presStyleIdx="0" presStyleCnt="2"/>
      <dgm:spPr/>
      <dgm:t>
        <a:bodyPr/>
        <a:lstStyle/>
        <a:p>
          <a:endParaRPr lang="es-DO"/>
        </a:p>
      </dgm:t>
    </dgm:pt>
    <dgm:pt modelId="{EB96A63E-F1A7-4DDA-A098-07E2BD1855E4}" type="pres">
      <dgm:prSet presAssocID="{AD188F8F-2D0A-4A05-AC0B-F6513724206F}" presName="textNode" presStyleLbl="bgShp" presStyleIdx="0" presStyleCnt="2"/>
      <dgm:spPr/>
      <dgm:t>
        <a:bodyPr/>
        <a:lstStyle/>
        <a:p>
          <a:endParaRPr lang="es-DO"/>
        </a:p>
      </dgm:t>
    </dgm:pt>
    <dgm:pt modelId="{38042A38-5FB7-4F05-8E1D-A2AFD4D72A39}" type="pres">
      <dgm:prSet presAssocID="{AD188F8F-2D0A-4A05-AC0B-F6513724206F}" presName="compChildNode" presStyleCnt="0"/>
      <dgm:spPr/>
    </dgm:pt>
    <dgm:pt modelId="{C1C380DC-66C6-4D20-9413-C3FE45F925F5}" type="pres">
      <dgm:prSet presAssocID="{AD188F8F-2D0A-4A05-AC0B-F6513724206F}" presName="theInnerList" presStyleCnt="0"/>
      <dgm:spPr/>
    </dgm:pt>
    <dgm:pt modelId="{F55C64DB-F418-41AE-A7B8-013E41BD0AA2}" type="pres">
      <dgm:prSet presAssocID="{927CEB59-EB1C-4358-91DB-8AC63F1BC552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E68D33B0-FDE1-4C9A-A3FB-BDE92622CE57}" type="pres">
      <dgm:prSet presAssocID="{927CEB59-EB1C-4358-91DB-8AC63F1BC552}" presName="aSpace2" presStyleCnt="0"/>
      <dgm:spPr/>
    </dgm:pt>
    <dgm:pt modelId="{CCE874C4-E9F1-4744-AD2D-B9504ABCE40B}" type="pres">
      <dgm:prSet presAssocID="{81D03DFC-E935-4887-9146-6907EF3581D9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406B1559-D08B-482D-8F6F-692577BB4B18}" type="pres">
      <dgm:prSet presAssocID="{81D03DFC-E935-4887-9146-6907EF3581D9}" presName="aSpace2" presStyleCnt="0"/>
      <dgm:spPr/>
    </dgm:pt>
    <dgm:pt modelId="{14E4061E-7504-42F9-A8DC-9DBBFB041D04}" type="pres">
      <dgm:prSet presAssocID="{4A17091E-1C29-416B-B431-940E61ED7B98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670E58A4-29B1-4970-8E9B-A314011737E8}" type="pres">
      <dgm:prSet presAssocID="{AD188F8F-2D0A-4A05-AC0B-F6513724206F}" presName="aSpace" presStyleCnt="0"/>
      <dgm:spPr/>
    </dgm:pt>
    <dgm:pt modelId="{50BFA5AF-12FB-4302-BB8E-E43BFCC7E7AB}" type="pres">
      <dgm:prSet presAssocID="{E7FA61E8-A734-4137-9E0A-130A10000A4F}" presName="compNode" presStyleCnt="0"/>
      <dgm:spPr/>
    </dgm:pt>
    <dgm:pt modelId="{D2498748-EC66-43A5-AB0F-BB12128C7C3D}" type="pres">
      <dgm:prSet presAssocID="{E7FA61E8-A734-4137-9E0A-130A10000A4F}" presName="aNode" presStyleLbl="bgShp" presStyleIdx="1" presStyleCnt="2"/>
      <dgm:spPr/>
      <dgm:t>
        <a:bodyPr/>
        <a:lstStyle/>
        <a:p>
          <a:endParaRPr lang="es-DO"/>
        </a:p>
      </dgm:t>
    </dgm:pt>
    <dgm:pt modelId="{043E021C-DFD1-4AC6-8072-C2668A74AFC2}" type="pres">
      <dgm:prSet presAssocID="{E7FA61E8-A734-4137-9E0A-130A10000A4F}" presName="textNode" presStyleLbl="bgShp" presStyleIdx="1" presStyleCnt="2"/>
      <dgm:spPr/>
      <dgm:t>
        <a:bodyPr/>
        <a:lstStyle/>
        <a:p>
          <a:endParaRPr lang="es-DO"/>
        </a:p>
      </dgm:t>
    </dgm:pt>
    <dgm:pt modelId="{8317B3E1-1406-49C6-B22A-344DE30334D3}" type="pres">
      <dgm:prSet presAssocID="{E7FA61E8-A734-4137-9E0A-130A10000A4F}" presName="compChildNode" presStyleCnt="0"/>
      <dgm:spPr/>
    </dgm:pt>
    <dgm:pt modelId="{4655F7E3-6365-47F1-8A10-67285CF57EE9}" type="pres">
      <dgm:prSet presAssocID="{E7FA61E8-A734-4137-9E0A-130A10000A4F}" presName="theInnerList" presStyleCnt="0"/>
      <dgm:spPr/>
    </dgm:pt>
    <dgm:pt modelId="{BB14B50D-AF24-40A2-A6FF-AF469EF9B2B1}" type="pres">
      <dgm:prSet presAssocID="{B3803C91-3F40-4EF1-A767-F23379B107A4}" presName="childNode" presStyleLbl="node1" presStyleIdx="3" presStyleCnt="4" custLinFactNeighborX="3494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</dgm:ptLst>
  <dgm:cxnLst>
    <dgm:cxn modelId="{71F98013-0D51-421E-8D4F-865383550264}" type="presOf" srcId="{6F4C9EF6-76B6-4B0D-BA18-E96E2C4EFCE8}" destId="{B6AB4578-0377-4258-8A24-EEBC935EB6B1}" srcOrd="0" destOrd="0" presId="urn:microsoft.com/office/officeart/2005/8/layout/lProcess2"/>
    <dgm:cxn modelId="{E0D98E49-EAAC-470B-96DB-BE5958CBAC7B}" srcId="{AD188F8F-2D0A-4A05-AC0B-F6513724206F}" destId="{927CEB59-EB1C-4358-91DB-8AC63F1BC552}" srcOrd="0" destOrd="0" parTransId="{C16DA980-034C-4224-BD09-1FC06DBEA926}" sibTransId="{E1873F5E-D96A-4202-8753-9849243184BD}"/>
    <dgm:cxn modelId="{DDAC2775-2890-4774-B179-92FE08F0E705}" srcId="{AD188F8F-2D0A-4A05-AC0B-F6513724206F}" destId="{4A17091E-1C29-416B-B431-940E61ED7B98}" srcOrd="2" destOrd="0" parTransId="{8747E0FB-172E-4F9A-8720-7975C519BF84}" sibTransId="{A0A4E0C5-595F-441A-9134-D73505166ED0}"/>
    <dgm:cxn modelId="{67B55A68-27D9-4814-9A00-88A1562577AD}" type="presOf" srcId="{E7FA61E8-A734-4137-9E0A-130A10000A4F}" destId="{D2498748-EC66-43A5-AB0F-BB12128C7C3D}" srcOrd="0" destOrd="0" presId="urn:microsoft.com/office/officeart/2005/8/layout/lProcess2"/>
    <dgm:cxn modelId="{FFFCF1D7-DB68-4ACE-A0E9-38067FCD2128}" srcId="{AD188F8F-2D0A-4A05-AC0B-F6513724206F}" destId="{81D03DFC-E935-4887-9146-6907EF3581D9}" srcOrd="1" destOrd="0" parTransId="{48A3B4DB-471E-4A4B-9F58-88DA40691D9C}" sibTransId="{073F7B62-BEAF-4320-9384-9D72411C4761}"/>
    <dgm:cxn modelId="{E2B60AEA-B27A-4A3F-9934-CE1FBB34AAE3}" type="presOf" srcId="{B3803C91-3F40-4EF1-A767-F23379B107A4}" destId="{BB14B50D-AF24-40A2-A6FF-AF469EF9B2B1}" srcOrd="0" destOrd="0" presId="urn:microsoft.com/office/officeart/2005/8/layout/lProcess2"/>
    <dgm:cxn modelId="{F2F81BB2-755A-47F5-B481-8F610AD0F2A2}" srcId="{6F4C9EF6-76B6-4B0D-BA18-E96E2C4EFCE8}" destId="{AD188F8F-2D0A-4A05-AC0B-F6513724206F}" srcOrd="0" destOrd="0" parTransId="{54EFF1F9-3A5A-4A2A-BAF9-FE02F6C16BB9}" sibTransId="{E3FFC48F-2E0C-43FA-893B-0D0B8C9E2617}"/>
    <dgm:cxn modelId="{5885CCED-6E40-451B-9822-66F8510C26BB}" srcId="{6F4C9EF6-76B6-4B0D-BA18-E96E2C4EFCE8}" destId="{E7FA61E8-A734-4137-9E0A-130A10000A4F}" srcOrd="1" destOrd="0" parTransId="{E7BC962B-1E50-4345-831D-E54B532F0E38}" sibTransId="{31DEB611-4992-4BD1-AC0D-89619A1ECD41}"/>
    <dgm:cxn modelId="{40DBE5DF-CAEE-4307-8913-0EFC6A91DC92}" type="presOf" srcId="{81D03DFC-E935-4887-9146-6907EF3581D9}" destId="{CCE874C4-E9F1-4744-AD2D-B9504ABCE40B}" srcOrd="0" destOrd="0" presId="urn:microsoft.com/office/officeart/2005/8/layout/lProcess2"/>
    <dgm:cxn modelId="{498E7F6C-CD1F-4A5E-B587-4E5AC10D54D7}" type="presOf" srcId="{AD188F8F-2D0A-4A05-AC0B-F6513724206F}" destId="{EB96A63E-F1A7-4DDA-A098-07E2BD1855E4}" srcOrd="1" destOrd="0" presId="urn:microsoft.com/office/officeart/2005/8/layout/lProcess2"/>
    <dgm:cxn modelId="{201C6A24-43E1-4316-B149-3D5065F3B65E}" type="presOf" srcId="{4A17091E-1C29-416B-B431-940E61ED7B98}" destId="{14E4061E-7504-42F9-A8DC-9DBBFB041D04}" srcOrd="0" destOrd="0" presId="urn:microsoft.com/office/officeart/2005/8/layout/lProcess2"/>
    <dgm:cxn modelId="{332877FD-63D8-4AAC-AC1D-1336EAC934BE}" type="presOf" srcId="{E7FA61E8-A734-4137-9E0A-130A10000A4F}" destId="{043E021C-DFD1-4AC6-8072-C2668A74AFC2}" srcOrd="1" destOrd="0" presId="urn:microsoft.com/office/officeart/2005/8/layout/lProcess2"/>
    <dgm:cxn modelId="{0FA2FDD5-AD12-4C47-A380-E7B867FB9DD5}" type="presOf" srcId="{927CEB59-EB1C-4358-91DB-8AC63F1BC552}" destId="{F55C64DB-F418-41AE-A7B8-013E41BD0AA2}" srcOrd="0" destOrd="0" presId="urn:microsoft.com/office/officeart/2005/8/layout/lProcess2"/>
    <dgm:cxn modelId="{B602ED09-E0AD-49D8-8A6F-93223E2AF840}" srcId="{E7FA61E8-A734-4137-9E0A-130A10000A4F}" destId="{B3803C91-3F40-4EF1-A767-F23379B107A4}" srcOrd="0" destOrd="0" parTransId="{CC5240F6-081E-4AFF-BEF8-379AF91A0A01}" sibTransId="{123126EF-9166-46D3-99D0-1BA17A7BEBC6}"/>
    <dgm:cxn modelId="{9BE97A63-2395-4D60-BC53-6D998C80C6F4}" type="presOf" srcId="{AD188F8F-2D0A-4A05-AC0B-F6513724206F}" destId="{67E71895-8645-44E0-B6BD-CB0EED8FB2D8}" srcOrd="0" destOrd="0" presId="urn:microsoft.com/office/officeart/2005/8/layout/lProcess2"/>
    <dgm:cxn modelId="{0A87931B-C915-4FB6-98EF-7DBE40BCB16C}" type="presParOf" srcId="{B6AB4578-0377-4258-8A24-EEBC935EB6B1}" destId="{50BBC21C-62CC-475B-80A1-AA9C8D6FAA06}" srcOrd="0" destOrd="0" presId="urn:microsoft.com/office/officeart/2005/8/layout/lProcess2"/>
    <dgm:cxn modelId="{3B2DA4D3-2FAA-4E23-BB87-89BBF4C84694}" type="presParOf" srcId="{50BBC21C-62CC-475B-80A1-AA9C8D6FAA06}" destId="{67E71895-8645-44E0-B6BD-CB0EED8FB2D8}" srcOrd="0" destOrd="0" presId="urn:microsoft.com/office/officeart/2005/8/layout/lProcess2"/>
    <dgm:cxn modelId="{D4739060-1BA2-4872-9306-E0CF0B2437CD}" type="presParOf" srcId="{50BBC21C-62CC-475B-80A1-AA9C8D6FAA06}" destId="{EB96A63E-F1A7-4DDA-A098-07E2BD1855E4}" srcOrd="1" destOrd="0" presId="urn:microsoft.com/office/officeart/2005/8/layout/lProcess2"/>
    <dgm:cxn modelId="{B4DB9265-C0A1-45C9-83EC-A34C631E00A8}" type="presParOf" srcId="{50BBC21C-62CC-475B-80A1-AA9C8D6FAA06}" destId="{38042A38-5FB7-4F05-8E1D-A2AFD4D72A39}" srcOrd="2" destOrd="0" presId="urn:microsoft.com/office/officeart/2005/8/layout/lProcess2"/>
    <dgm:cxn modelId="{AA95CE1A-ADB7-41FE-8100-FD2668768016}" type="presParOf" srcId="{38042A38-5FB7-4F05-8E1D-A2AFD4D72A39}" destId="{C1C380DC-66C6-4D20-9413-C3FE45F925F5}" srcOrd="0" destOrd="0" presId="urn:microsoft.com/office/officeart/2005/8/layout/lProcess2"/>
    <dgm:cxn modelId="{3E81C8A4-7017-4A0C-84C8-2AE46D9D1398}" type="presParOf" srcId="{C1C380DC-66C6-4D20-9413-C3FE45F925F5}" destId="{F55C64DB-F418-41AE-A7B8-013E41BD0AA2}" srcOrd="0" destOrd="0" presId="urn:microsoft.com/office/officeart/2005/8/layout/lProcess2"/>
    <dgm:cxn modelId="{AB8DD993-2BCE-449D-A9B1-3CF9195B486A}" type="presParOf" srcId="{C1C380DC-66C6-4D20-9413-C3FE45F925F5}" destId="{E68D33B0-FDE1-4C9A-A3FB-BDE92622CE57}" srcOrd="1" destOrd="0" presId="urn:microsoft.com/office/officeart/2005/8/layout/lProcess2"/>
    <dgm:cxn modelId="{00676E94-D370-490D-86BB-ECD15A9F09FB}" type="presParOf" srcId="{C1C380DC-66C6-4D20-9413-C3FE45F925F5}" destId="{CCE874C4-E9F1-4744-AD2D-B9504ABCE40B}" srcOrd="2" destOrd="0" presId="urn:microsoft.com/office/officeart/2005/8/layout/lProcess2"/>
    <dgm:cxn modelId="{26A82505-DA42-4357-9291-7F2E857E848F}" type="presParOf" srcId="{C1C380DC-66C6-4D20-9413-C3FE45F925F5}" destId="{406B1559-D08B-482D-8F6F-692577BB4B18}" srcOrd="3" destOrd="0" presId="urn:microsoft.com/office/officeart/2005/8/layout/lProcess2"/>
    <dgm:cxn modelId="{2BADD3AC-C143-4354-965F-8D5E536407EA}" type="presParOf" srcId="{C1C380DC-66C6-4D20-9413-C3FE45F925F5}" destId="{14E4061E-7504-42F9-A8DC-9DBBFB041D04}" srcOrd="4" destOrd="0" presId="urn:microsoft.com/office/officeart/2005/8/layout/lProcess2"/>
    <dgm:cxn modelId="{6DB18AD5-E9CC-48CE-A77D-1DB4779B2E83}" type="presParOf" srcId="{B6AB4578-0377-4258-8A24-EEBC935EB6B1}" destId="{670E58A4-29B1-4970-8E9B-A314011737E8}" srcOrd="1" destOrd="0" presId="urn:microsoft.com/office/officeart/2005/8/layout/lProcess2"/>
    <dgm:cxn modelId="{6DB118A5-798A-4C1B-9CE0-76DC5471BC90}" type="presParOf" srcId="{B6AB4578-0377-4258-8A24-EEBC935EB6B1}" destId="{50BFA5AF-12FB-4302-BB8E-E43BFCC7E7AB}" srcOrd="2" destOrd="0" presId="urn:microsoft.com/office/officeart/2005/8/layout/lProcess2"/>
    <dgm:cxn modelId="{C4333E16-4B1A-48E9-8111-628A79CD3AEB}" type="presParOf" srcId="{50BFA5AF-12FB-4302-BB8E-E43BFCC7E7AB}" destId="{D2498748-EC66-43A5-AB0F-BB12128C7C3D}" srcOrd="0" destOrd="0" presId="urn:microsoft.com/office/officeart/2005/8/layout/lProcess2"/>
    <dgm:cxn modelId="{90C170B9-630C-42E6-AB2B-948290C99FF6}" type="presParOf" srcId="{50BFA5AF-12FB-4302-BB8E-E43BFCC7E7AB}" destId="{043E021C-DFD1-4AC6-8072-C2668A74AFC2}" srcOrd="1" destOrd="0" presId="urn:microsoft.com/office/officeart/2005/8/layout/lProcess2"/>
    <dgm:cxn modelId="{3D5E2B9F-A032-426B-8773-F2BF9F8661C3}" type="presParOf" srcId="{50BFA5AF-12FB-4302-BB8E-E43BFCC7E7AB}" destId="{8317B3E1-1406-49C6-B22A-344DE30334D3}" srcOrd="2" destOrd="0" presId="urn:microsoft.com/office/officeart/2005/8/layout/lProcess2"/>
    <dgm:cxn modelId="{A0733CEF-7FDB-4C5B-A5F5-B2C2B8F6588F}" type="presParOf" srcId="{8317B3E1-1406-49C6-B22A-344DE30334D3}" destId="{4655F7E3-6365-47F1-8A10-67285CF57EE9}" srcOrd="0" destOrd="0" presId="urn:microsoft.com/office/officeart/2005/8/layout/lProcess2"/>
    <dgm:cxn modelId="{D5A2EAAD-C4D7-4096-9C2B-DECC31220AE7}" type="presParOf" srcId="{4655F7E3-6365-47F1-8A10-67285CF57EE9}" destId="{BB14B50D-AF24-40A2-A6FF-AF469EF9B2B1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72D87F-9268-400B-AB35-9C2423721113}">
      <dsp:nvSpPr>
        <dsp:cNvPr id="0" name=""/>
        <dsp:cNvSpPr/>
      </dsp:nvSpPr>
      <dsp:spPr>
        <a:xfrm>
          <a:off x="1947" y="0"/>
          <a:ext cx="1910841" cy="3594100"/>
        </a:xfrm>
        <a:prstGeom prst="roundRect">
          <a:avLst>
            <a:gd name="adj" fmla="val 10000"/>
          </a:avLst>
        </a:prstGeom>
        <a:solidFill>
          <a:srgbClr val="BC5508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2100" b="1" kern="1200" dirty="0" smtClean="0">
              <a:solidFill>
                <a:schemeClr val="bg1">
                  <a:lumMod val="95000"/>
                </a:schemeClr>
              </a:solidFill>
            </a:rPr>
            <a:t>Censos y Encuestas</a:t>
          </a:r>
          <a:endParaRPr lang="es-DO" sz="2100" b="1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1947" y="0"/>
        <a:ext cx="1910841" cy="1078230"/>
      </dsp:txXfrm>
    </dsp:sp>
    <dsp:sp modelId="{097FAB3F-41C0-4547-9918-9D59A6E03171}">
      <dsp:nvSpPr>
        <dsp:cNvPr id="0" name=""/>
        <dsp:cNvSpPr/>
      </dsp:nvSpPr>
      <dsp:spPr>
        <a:xfrm>
          <a:off x="193031" y="1078317"/>
          <a:ext cx="1528673" cy="52358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AC7914">
                <a:shade val="30000"/>
                <a:satMod val="115000"/>
              </a:srgbClr>
            </a:gs>
            <a:gs pos="50000">
              <a:srgbClr val="AC7914">
                <a:shade val="67500"/>
                <a:satMod val="115000"/>
              </a:srgbClr>
            </a:gs>
            <a:gs pos="100000">
              <a:srgbClr val="AC7914">
                <a:shade val="100000"/>
                <a:satMod val="115000"/>
              </a:srgbClr>
            </a:gs>
          </a:gsLst>
          <a:lin ang="162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000" b="1" kern="1200" dirty="0" smtClean="0">
              <a:solidFill>
                <a:schemeClr val="bg1">
                  <a:lumMod val="95000"/>
                </a:schemeClr>
              </a:solidFill>
            </a:rPr>
            <a:t>Censo Nacional de Población y Vivienda</a:t>
          </a:r>
          <a:endParaRPr lang="es-DO" sz="1000" b="1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193031" y="1078317"/>
        <a:ext cx="1528673" cy="523583"/>
      </dsp:txXfrm>
    </dsp:sp>
    <dsp:sp modelId="{1CFF6EA1-B1B7-48AF-9FB0-74722E639184}">
      <dsp:nvSpPr>
        <dsp:cNvPr id="0" name=""/>
        <dsp:cNvSpPr/>
      </dsp:nvSpPr>
      <dsp:spPr>
        <a:xfrm>
          <a:off x="193031" y="1682452"/>
          <a:ext cx="1528673" cy="52358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AC7914">
                <a:shade val="30000"/>
                <a:satMod val="115000"/>
              </a:srgbClr>
            </a:gs>
            <a:gs pos="50000">
              <a:srgbClr val="AC7914">
                <a:shade val="67500"/>
                <a:satMod val="115000"/>
              </a:srgbClr>
            </a:gs>
            <a:gs pos="100000">
              <a:srgbClr val="AC7914">
                <a:shade val="100000"/>
                <a:satMod val="115000"/>
              </a:srgbClr>
            </a:gs>
          </a:gsLst>
          <a:lin ang="162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000" b="1" kern="1200" dirty="0" smtClean="0">
              <a:solidFill>
                <a:schemeClr val="bg1">
                  <a:lumMod val="95000"/>
                </a:schemeClr>
              </a:solidFill>
            </a:rPr>
            <a:t>ENHOGAR</a:t>
          </a:r>
          <a:endParaRPr lang="es-DO" sz="1000" b="1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193031" y="1682452"/>
        <a:ext cx="1528673" cy="523583"/>
      </dsp:txXfrm>
    </dsp:sp>
    <dsp:sp modelId="{942DAF73-4E2D-4E2E-B488-2438FF1E5F12}">
      <dsp:nvSpPr>
        <dsp:cNvPr id="0" name=""/>
        <dsp:cNvSpPr/>
      </dsp:nvSpPr>
      <dsp:spPr>
        <a:xfrm>
          <a:off x="193031" y="2286588"/>
          <a:ext cx="1528673" cy="52358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AC7914">
                <a:shade val="30000"/>
                <a:satMod val="115000"/>
              </a:srgbClr>
            </a:gs>
            <a:gs pos="50000">
              <a:srgbClr val="AC7914">
                <a:shade val="67500"/>
                <a:satMod val="115000"/>
              </a:srgbClr>
            </a:gs>
            <a:gs pos="100000">
              <a:srgbClr val="AC7914">
                <a:shade val="100000"/>
                <a:satMod val="115000"/>
              </a:srgbClr>
            </a:gs>
          </a:gsLst>
          <a:lin ang="162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000" b="1" kern="1200" dirty="0" smtClean="0">
              <a:solidFill>
                <a:schemeClr val="bg1">
                  <a:lumMod val="95000"/>
                </a:schemeClr>
              </a:solidFill>
            </a:rPr>
            <a:t>ENIGH</a:t>
          </a:r>
          <a:endParaRPr lang="es-DO" sz="1000" b="1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193031" y="2286588"/>
        <a:ext cx="1528673" cy="523583"/>
      </dsp:txXfrm>
    </dsp:sp>
    <dsp:sp modelId="{87511456-3627-4A08-A7B7-FD45EB448FE3}">
      <dsp:nvSpPr>
        <dsp:cNvPr id="0" name=""/>
        <dsp:cNvSpPr/>
      </dsp:nvSpPr>
      <dsp:spPr>
        <a:xfrm>
          <a:off x="193031" y="2890723"/>
          <a:ext cx="1528673" cy="52358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AC7914">
                <a:shade val="30000"/>
                <a:satMod val="115000"/>
              </a:srgbClr>
            </a:gs>
            <a:gs pos="50000">
              <a:srgbClr val="AC7914">
                <a:shade val="67500"/>
                <a:satMod val="115000"/>
              </a:srgbClr>
            </a:gs>
            <a:gs pos="100000">
              <a:srgbClr val="AC7914">
                <a:shade val="100000"/>
                <a:satMod val="115000"/>
              </a:srgbClr>
            </a:gs>
          </a:gsLst>
          <a:lin ang="162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000" b="1" kern="1200" dirty="0" smtClean="0">
              <a:solidFill>
                <a:schemeClr val="bg1">
                  <a:lumMod val="95000"/>
                </a:schemeClr>
              </a:solidFill>
            </a:rPr>
            <a:t>…</a:t>
          </a:r>
          <a:endParaRPr lang="es-DO" sz="1000" b="1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193031" y="2890723"/>
        <a:ext cx="1528673" cy="523583"/>
      </dsp:txXfrm>
    </dsp:sp>
    <dsp:sp modelId="{EE11C4FA-BEE1-4388-9E92-886DC421E8AB}">
      <dsp:nvSpPr>
        <dsp:cNvPr id="0" name=""/>
        <dsp:cNvSpPr/>
      </dsp:nvSpPr>
      <dsp:spPr>
        <a:xfrm>
          <a:off x="2056101" y="0"/>
          <a:ext cx="1910841" cy="3594100"/>
        </a:xfrm>
        <a:prstGeom prst="roundRect">
          <a:avLst>
            <a:gd name="adj" fmla="val 10000"/>
          </a:avLst>
        </a:prstGeom>
        <a:solidFill>
          <a:srgbClr val="721E1C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2100" b="1" kern="1200" dirty="0" smtClean="0">
              <a:solidFill>
                <a:schemeClr val="bg1">
                  <a:lumMod val="95000"/>
                </a:schemeClr>
              </a:solidFill>
            </a:rPr>
            <a:t>Estadísticas </a:t>
          </a:r>
          <a:r>
            <a:rPr lang="es-DO" sz="2100" b="1" kern="1200" dirty="0" err="1" smtClean="0">
              <a:solidFill>
                <a:schemeClr val="bg1">
                  <a:lumMod val="95000"/>
                </a:schemeClr>
              </a:solidFill>
            </a:rPr>
            <a:t>Enconómicas</a:t>
          </a:r>
          <a:endParaRPr lang="es-DO" sz="2100" b="1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2056101" y="0"/>
        <a:ext cx="1910841" cy="1078230"/>
      </dsp:txXfrm>
    </dsp:sp>
    <dsp:sp modelId="{B15F6530-05DD-43FA-8F07-66DFCE4BA3F0}">
      <dsp:nvSpPr>
        <dsp:cNvPr id="0" name=""/>
        <dsp:cNvSpPr/>
      </dsp:nvSpPr>
      <dsp:spPr>
        <a:xfrm>
          <a:off x="2247186" y="1078317"/>
          <a:ext cx="1528673" cy="52358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924B2E">
                <a:shade val="30000"/>
                <a:satMod val="115000"/>
              </a:srgbClr>
            </a:gs>
            <a:gs pos="50000">
              <a:srgbClr val="924B2E">
                <a:shade val="67500"/>
                <a:satMod val="115000"/>
              </a:srgbClr>
            </a:gs>
            <a:gs pos="100000">
              <a:srgbClr val="924B2E">
                <a:shade val="100000"/>
                <a:satMod val="115000"/>
              </a:srgbClr>
            </a:gs>
          </a:gsLst>
          <a:lin ang="162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000" b="1" kern="1200" dirty="0" smtClean="0">
              <a:solidFill>
                <a:schemeClr val="bg1">
                  <a:lumMod val="95000"/>
                </a:schemeClr>
              </a:solidFill>
            </a:rPr>
            <a:t>Directorio de Empresas y Establecimientos Económicos</a:t>
          </a:r>
          <a:endParaRPr lang="es-DO" sz="1000" b="1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2247186" y="1078317"/>
        <a:ext cx="1528673" cy="523583"/>
      </dsp:txXfrm>
    </dsp:sp>
    <dsp:sp modelId="{D1890BE4-7963-4E91-90B0-9371F06EE22C}">
      <dsp:nvSpPr>
        <dsp:cNvPr id="0" name=""/>
        <dsp:cNvSpPr/>
      </dsp:nvSpPr>
      <dsp:spPr>
        <a:xfrm>
          <a:off x="2247186" y="1682452"/>
          <a:ext cx="1528673" cy="52358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924B2E">
                <a:shade val="30000"/>
                <a:satMod val="115000"/>
              </a:srgbClr>
            </a:gs>
            <a:gs pos="50000">
              <a:srgbClr val="924B2E">
                <a:shade val="67500"/>
                <a:satMod val="115000"/>
              </a:srgbClr>
            </a:gs>
            <a:gs pos="100000">
              <a:srgbClr val="924B2E">
                <a:shade val="100000"/>
                <a:satMod val="115000"/>
              </a:srgbClr>
            </a:gs>
          </a:gsLst>
          <a:lin ang="162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000" b="1" kern="1200" dirty="0" smtClean="0">
              <a:solidFill>
                <a:schemeClr val="bg1">
                  <a:lumMod val="95000"/>
                </a:schemeClr>
              </a:solidFill>
            </a:rPr>
            <a:t>Encuesta Nacional de Actividad Económica</a:t>
          </a:r>
        </a:p>
      </dsp:txBody>
      <dsp:txXfrm>
        <a:off x="2247186" y="1682452"/>
        <a:ext cx="1528673" cy="523583"/>
      </dsp:txXfrm>
    </dsp:sp>
    <dsp:sp modelId="{4E37D8CF-F367-4853-84E5-E00747491B01}">
      <dsp:nvSpPr>
        <dsp:cNvPr id="0" name=""/>
        <dsp:cNvSpPr/>
      </dsp:nvSpPr>
      <dsp:spPr>
        <a:xfrm>
          <a:off x="2247186" y="2286588"/>
          <a:ext cx="1528673" cy="52358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924B2E">
                <a:shade val="30000"/>
                <a:satMod val="115000"/>
              </a:srgbClr>
            </a:gs>
            <a:gs pos="50000">
              <a:srgbClr val="924B2E">
                <a:shade val="67500"/>
                <a:satMod val="115000"/>
              </a:srgbClr>
            </a:gs>
            <a:gs pos="100000">
              <a:srgbClr val="924B2E">
                <a:shade val="100000"/>
                <a:satMod val="115000"/>
              </a:srgbClr>
            </a:gs>
          </a:gsLst>
          <a:lin ang="162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000" b="1" kern="1200" dirty="0" smtClean="0">
              <a:solidFill>
                <a:schemeClr val="bg1">
                  <a:lumMod val="95000"/>
                </a:schemeClr>
              </a:solidFill>
            </a:rPr>
            <a:t>Comercio Exterior</a:t>
          </a:r>
        </a:p>
      </dsp:txBody>
      <dsp:txXfrm>
        <a:off x="2247186" y="2286588"/>
        <a:ext cx="1528673" cy="523583"/>
      </dsp:txXfrm>
    </dsp:sp>
    <dsp:sp modelId="{31847324-011D-4D59-8BBD-093667514EC7}">
      <dsp:nvSpPr>
        <dsp:cNvPr id="0" name=""/>
        <dsp:cNvSpPr/>
      </dsp:nvSpPr>
      <dsp:spPr>
        <a:xfrm>
          <a:off x="2247186" y="2890723"/>
          <a:ext cx="1528673" cy="52358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924B2E">
                <a:shade val="30000"/>
                <a:satMod val="115000"/>
              </a:srgbClr>
            </a:gs>
            <a:gs pos="50000">
              <a:srgbClr val="924B2E">
                <a:shade val="67500"/>
                <a:satMod val="115000"/>
              </a:srgbClr>
            </a:gs>
            <a:gs pos="100000">
              <a:srgbClr val="924B2E">
                <a:shade val="100000"/>
                <a:satMod val="115000"/>
              </a:srgbClr>
            </a:gs>
          </a:gsLst>
          <a:lin ang="162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000" b="1" kern="1200" dirty="0" smtClean="0">
              <a:solidFill>
                <a:schemeClr val="bg1">
                  <a:lumMod val="95000"/>
                </a:schemeClr>
              </a:solidFill>
            </a:rPr>
            <a:t>…</a:t>
          </a:r>
        </a:p>
      </dsp:txBody>
      <dsp:txXfrm>
        <a:off x="2247186" y="2890723"/>
        <a:ext cx="1528673" cy="523583"/>
      </dsp:txXfrm>
    </dsp:sp>
    <dsp:sp modelId="{39AD195E-2E59-4631-BE65-534299F96AB6}">
      <dsp:nvSpPr>
        <dsp:cNvPr id="0" name=""/>
        <dsp:cNvSpPr/>
      </dsp:nvSpPr>
      <dsp:spPr>
        <a:xfrm>
          <a:off x="4110256" y="0"/>
          <a:ext cx="1910841" cy="3594100"/>
        </a:xfrm>
        <a:prstGeom prst="roundRect">
          <a:avLst>
            <a:gd name="adj" fmla="val 10000"/>
          </a:avLst>
        </a:prstGeom>
        <a:solidFill>
          <a:schemeClr val="accent1">
            <a:lumMod val="2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2100" b="1" kern="1200" dirty="0" smtClean="0">
              <a:solidFill>
                <a:schemeClr val="bg1">
                  <a:lumMod val="95000"/>
                </a:schemeClr>
              </a:solidFill>
            </a:rPr>
            <a:t>Estadísticas Demográficas y Sociales</a:t>
          </a:r>
          <a:endParaRPr lang="es-DO" sz="2100" b="1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4110256" y="0"/>
        <a:ext cx="1910841" cy="1078230"/>
      </dsp:txXfrm>
    </dsp:sp>
    <dsp:sp modelId="{00A85ECE-D4C1-4D59-8984-9567779FC4CD}">
      <dsp:nvSpPr>
        <dsp:cNvPr id="0" name=""/>
        <dsp:cNvSpPr/>
      </dsp:nvSpPr>
      <dsp:spPr>
        <a:xfrm>
          <a:off x="4301340" y="1078405"/>
          <a:ext cx="1528673" cy="34506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1">
                <a:lumMod val="50000"/>
                <a:shade val="30000"/>
                <a:satMod val="115000"/>
              </a:schemeClr>
            </a:gs>
            <a:gs pos="50000">
              <a:schemeClr val="accent1">
                <a:lumMod val="50000"/>
                <a:shade val="67500"/>
                <a:satMod val="115000"/>
              </a:schemeClr>
            </a:gs>
            <a:gs pos="100000">
              <a:schemeClr val="accent1">
                <a:lumMod val="50000"/>
                <a:shade val="100000"/>
                <a:satMod val="115000"/>
              </a:schemeClr>
            </a:gs>
          </a:gsLst>
          <a:lin ang="162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000" b="1" kern="1200" dirty="0" smtClean="0">
              <a:solidFill>
                <a:schemeClr val="bg1">
                  <a:lumMod val="95000"/>
                </a:schemeClr>
              </a:solidFill>
            </a:rPr>
            <a:t>Educación</a:t>
          </a:r>
          <a:endParaRPr lang="es-DO" sz="1000" b="1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4301340" y="1078405"/>
        <a:ext cx="1528673" cy="345063"/>
      </dsp:txXfrm>
    </dsp:sp>
    <dsp:sp modelId="{0DE4F000-F015-4039-99F4-73126CAF1DFE}">
      <dsp:nvSpPr>
        <dsp:cNvPr id="0" name=""/>
        <dsp:cNvSpPr/>
      </dsp:nvSpPr>
      <dsp:spPr>
        <a:xfrm>
          <a:off x="4301340" y="1476555"/>
          <a:ext cx="1528673" cy="34506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1">
                <a:lumMod val="50000"/>
                <a:shade val="30000"/>
                <a:satMod val="115000"/>
              </a:schemeClr>
            </a:gs>
            <a:gs pos="50000">
              <a:schemeClr val="accent1">
                <a:lumMod val="50000"/>
                <a:shade val="67500"/>
                <a:satMod val="115000"/>
              </a:schemeClr>
            </a:gs>
            <a:gs pos="100000">
              <a:schemeClr val="accent1">
                <a:lumMod val="50000"/>
                <a:shade val="100000"/>
                <a:satMod val="115000"/>
              </a:schemeClr>
            </a:gs>
          </a:gsLst>
          <a:lin ang="162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000" b="1" kern="1200" dirty="0" smtClean="0">
              <a:solidFill>
                <a:schemeClr val="bg1">
                  <a:lumMod val="95000"/>
                </a:schemeClr>
              </a:solidFill>
            </a:rPr>
            <a:t>Salud</a:t>
          </a:r>
          <a:endParaRPr lang="es-DO" sz="1000" b="1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4301340" y="1476555"/>
        <a:ext cx="1528673" cy="345063"/>
      </dsp:txXfrm>
    </dsp:sp>
    <dsp:sp modelId="{2E6E0DA2-94F3-4FED-862F-AF6916D1ED34}">
      <dsp:nvSpPr>
        <dsp:cNvPr id="0" name=""/>
        <dsp:cNvSpPr/>
      </dsp:nvSpPr>
      <dsp:spPr>
        <a:xfrm>
          <a:off x="4301340" y="1874705"/>
          <a:ext cx="1528673" cy="34506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1">
                <a:lumMod val="50000"/>
                <a:shade val="30000"/>
                <a:satMod val="115000"/>
              </a:schemeClr>
            </a:gs>
            <a:gs pos="50000">
              <a:schemeClr val="accent1">
                <a:lumMod val="50000"/>
                <a:shade val="67500"/>
                <a:satMod val="115000"/>
              </a:schemeClr>
            </a:gs>
            <a:gs pos="100000">
              <a:schemeClr val="accent1">
                <a:lumMod val="50000"/>
                <a:shade val="100000"/>
                <a:satMod val="115000"/>
              </a:schemeClr>
            </a:gs>
          </a:gsLst>
          <a:lin ang="162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000" b="1" kern="1200" dirty="0" smtClean="0">
              <a:solidFill>
                <a:schemeClr val="bg1">
                  <a:lumMod val="95000"/>
                </a:schemeClr>
              </a:solidFill>
            </a:rPr>
            <a:t>Empleo</a:t>
          </a:r>
          <a:endParaRPr lang="es-DO" sz="1000" b="1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4301340" y="1874705"/>
        <a:ext cx="1528673" cy="345063"/>
      </dsp:txXfrm>
    </dsp:sp>
    <dsp:sp modelId="{086F0860-D5D6-43DB-A2AD-E0F2D0383047}">
      <dsp:nvSpPr>
        <dsp:cNvPr id="0" name=""/>
        <dsp:cNvSpPr/>
      </dsp:nvSpPr>
      <dsp:spPr>
        <a:xfrm>
          <a:off x="4301340" y="2272855"/>
          <a:ext cx="1528673" cy="34506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1">
                <a:lumMod val="50000"/>
                <a:shade val="30000"/>
                <a:satMod val="115000"/>
              </a:schemeClr>
            </a:gs>
            <a:gs pos="50000">
              <a:schemeClr val="accent1">
                <a:lumMod val="50000"/>
                <a:shade val="67500"/>
                <a:satMod val="115000"/>
              </a:schemeClr>
            </a:gs>
            <a:gs pos="100000">
              <a:schemeClr val="accent1">
                <a:lumMod val="50000"/>
                <a:shade val="100000"/>
                <a:satMod val="115000"/>
              </a:schemeClr>
            </a:gs>
          </a:gsLst>
          <a:lin ang="162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000" b="1" kern="1200" dirty="0" smtClean="0">
              <a:solidFill>
                <a:schemeClr val="bg1">
                  <a:lumMod val="95000"/>
                </a:schemeClr>
              </a:solidFill>
            </a:rPr>
            <a:t>Estadísticas Vitales</a:t>
          </a:r>
          <a:endParaRPr lang="es-DO" sz="1000" b="1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4301340" y="2272855"/>
        <a:ext cx="1528673" cy="345063"/>
      </dsp:txXfrm>
    </dsp:sp>
    <dsp:sp modelId="{09973A08-9D90-4E58-86D4-AFACCF0EA03B}">
      <dsp:nvSpPr>
        <dsp:cNvPr id="0" name=""/>
        <dsp:cNvSpPr/>
      </dsp:nvSpPr>
      <dsp:spPr>
        <a:xfrm>
          <a:off x="4301340" y="2671005"/>
          <a:ext cx="1528673" cy="34506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1">
                <a:lumMod val="50000"/>
                <a:shade val="30000"/>
                <a:satMod val="115000"/>
              </a:schemeClr>
            </a:gs>
            <a:gs pos="50000">
              <a:schemeClr val="accent1">
                <a:lumMod val="50000"/>
                <a:shade val="67500"/>
                <a:satMod val="115000"/>
              </a:schemeClr>
            </a:gs>
            <a:gs pos="100000">
              <a:schemeClr val="accent1">
                <a:lumMod val="50000"/>
                <a:shade val="100000"/>
                <a:satMod val="115000"/>
              </a:schemeClr>
            </a:gs>
          </a:gsLst>
          <a:lin ang="162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000" b="1" kern="1200" dirty="0" smtClean="0">
              <a:solidFill>
                <a:schemeClr val="bg1">
                  <a:lumMod val="95000"/>
                </a:schemeClr>
              </a:solidFill>
            </a:rPr>
            <a:t>Proyecciones de Población</a:t>
          </a:r>
          <a:endParaRPr lang="es-DO" sz="1000" b="1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4301340" y="2671005"/>
        <a:ext cx="1528673" cy="345063"/>
      </dsp:txXfrm>
    </dsp:sp>
    <dsp:sp modelId="{4FCB7986-41CA-4509-9EBF-D874AAA1466A}">
      <dsp:nvSpPr>
        <dsp:cNvPr id="0" name=""/>
        <dsp:cNvSpPr/>
      </dsp:nvSpPr>
      <dsp:spPr>
        <a:xfrm>
          <a:off x="4301340" y="3069156"/>
          <a:ext cx="1528673" cy="34506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1">
                <a:lumMod val="50000"/>
                <a:shade val="30000"/>
                <a:satMod val="115000"/>
              </a:schemeClr>
            </a:gs>
            <a:gs pos="50000">
              <a:schemeClr val="accent1">
                <a:lumMod val="50000"/>
                <a:shade val="67500"/>
                <a:satMod val="115000"/>
              </a:schemeClr>
            </a:gs>
            <a:gs pos="100000">
              <a:schemeClr val="accent1">
                <a:lumMod val="50000"/>
                <a:shade val="100000"/>
                <a:satMod val="115000"/>
              </a:schemeClr>
            </a:gs>
          </a:gsLst>
          <a:lin ang="162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000" b="1" kern="1200" dirty="0" smtClean="0">
              <a:solidFill>
                <a:schemeClr val="bg1">
                  <a:lumMod val="95000"/>
                </a:schemeClr>
              </a:solidFill>
            </a:rPr>
            <a:t>…</a:t>
          </a:r>
          <a:endParaRPr lang="es-DO" sz="1000" b="1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4301340" y="3069156"/>
        <a:ext cx="1528673" cy="345063"/>
      </dsp:txXfrm>
    </dsp:sp>
    <dsp:sp modelId="{AA70D249-060D-41E2-9619-E4B4A58B5EC4}">
      <dsp:nvSpPr>
        <dsp:cNvPr id="0" name=""/>
        <dsp:cNvSpPr/>
      </dsp:nvSpPr>
      <dsp:spPr>
        <a:xfrm>
          <a:off x="6164411" y="0"/>
          <a:ext cx="1910841" cy="3594100"/>
        </a:xfrm>
        <a:prstGeom prst="roundRect">
          <a:avLst>
            <a:gd name="adj" fmla="val 10000"/>
          </a:avLst>
        </a:prstGeom>
        <a:solidFill>
          <a:srgbClr val="4E82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2100" b="1" kern="1200" dirty="0" smtClean="0">
              <a:solidFill>
                <a:schemeClr val="bg1">
                  <a:lumMod val="95000"/>
                </a:schemeClr>
              </a:solidFill>
            </a:rPr>
            <a:t>Otras Áreas</a:t>
          </a:r>
          <a:endParaRPr lang="es-DO" sz="2100" b="1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6164411" y="0"/>
        <a:ext cx="1910841" cy="1078230"/>
      </dsp:txXfrm>
    </dsp:sp>
    <dsp:sp modelId="{28F01FD9-46E8-4CEA-8E1C-336AFBEDB5D9}">
      <dsp:nvSpPr>
        <dsp:cNvPr id="0" name=""/>
        <dsp:cNvSpPr/>
      </dsp:nvSpPr>
      <dsp:spPr>
        <a:xfrm>
          <a:off x="6355495" y="1078910"/>
          <a:ext cx="1528673" cy="415787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789A6A">
                <a:shade val="30000"/>
                <a:satMod val="115000"/>
              </a:srgbClr>
            </a:gs>
            <a:gs pos="50000">
              <a:srgbClr val="789A6A">
                <a:shade val="67500"/>
                <a:satMod val="115000"/>
              </a:srgbClr>
            </a:gs>
            <a:gs pos="100000">
              <a:srgbClr val="789A6A">
                <a:shade val="100000"/>
                <a:satMod val="115000"/>
              </a:srgbClr>
            </a:gs>
          </a:gsLst>
          <a:lin ang="162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000" b="1" kern="1200" dirty="0" smtClean="0">
              <a:solidFill>
                <a:schemeClr val="bg1">
                  <a:lumMod val="95000"/>
                </a:schemeClr>
              </a:solidFill>
            </a:rPr>
            <a:t>CARTOGRAFÍA</a:t>
          </a:r>
          <a:endParaRPr lang="es-DO" sz="1000" b="1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6355495" y="1078910"/>
        <a:ext cx="1528673" cy="415787"/>
      </dsp:txXfrm>
    </dsp:sp>
    <dsp:sp modelId="{A529DAEF-F61E-4CA2-85AA-BEAB6E3BE6AF}">
      <dsp:nvSpPr>
        <dsp:cNvPr id="0" name=""/>
        <dsp:cNvSpPr/>
      </dsp:nvSpPr>
      <dsp:spPr>
        <a:xfrm>
          <a:off x="6355495" y="1558664"/>
          <a:ext cx="1528673" cy="415787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789A6A">
                <a:shade val="30000"/>
                <a:satMod val="115000"/>
              </a:srgbClr>
            </a:gs>
            <a:gs pos="50000">
              <a:srgbClr val="789A6A">
                <a:shade val="67500"/>
                <a:satMod val="115000"/>
              </a:srgbClr>
            </a:gs>
            <a:gs pos="100000">
              <a:srgbClr val="789A6A">
                <a:shade val="100000"/>
                <a:satMod val="115000"/>
              </a:srgbClr>
            </a:gs>
          </a:gsLst>
          <a:lin ang="162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000" b="1" kern="1200" dirty="0" smtClean="0">
              <a:solidFill>
                <a:schemeClr val="bg1">
                  <a:lumMod val="95000"/>
                </a:schemeClr>
              </a:solidFill>
            </a:rPr>
            <a:t>Sistema de Información Territorial</a:t>
          </a:r>
          <a:endParaRPr lang="es-DO" sz="1000" b="1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6355495" y="1558664"/>
        <a:ext cx="1528673" cy="415787"/>
      </dsp:txXfrm>
    </dsp:sp>
    <dsp:sp modelId="{5D0EC77F-1459-455C-8D1F-CB04A2E268F0}">
      <dsp:nvSpPr>
        <dsp:cNvPr id="0" name=""/>
        <dsp:cNvSpPr/>
      </dsp:nvSpPr>
      <dsp:spPr>
        <a:xfrm>
          <a:off x="6355495" y="2038418"/>
          <a:ext cx="1528673" cy="415787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789A6A">
                <a:shade val="30000"/>
                <a:satMod val="115000"/>
              </a:srgbClr>
            </a:gs>
            <a:gs pos="50000">
              <a:srgbClr val="789A6A">
                <a:shade val="67500"/>
                <a:satMod val="115000"/>
              </a:srgbClr>
            </a:gs>
            <a:gs pos="100000">
              <a:srgbClr val="789A6A">
                <a:shade val="100000"/>
                <a:satMod val="115000"/>
              </a:srgbClr>
            </a:gs>
          </a:gsLst>
          <a:lin ang="162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000" b="1" kern="1200" dirty="0" smtClean="0">
              <a:solidFill>
                <a:schemeClr val="bg1">
                  <a:lumMod val="95000"/>
                </a:schemeClr>
              </a:solidFill>
            </a:rPr>
            <a:t>Observatorio de las TICS</a:t>
          </a:r>
          <a:endParaRPr lang="es-DO" sz="1000" b="1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6355495" y="2038418"/>
        <a:ext cx="1528673" cy="415787"/>
      </dsp:txXfrm>
    </dsp:sp>
    <dsp:sp modelId="{B4A704DE-B689-4FF1-B939-5451427A17D2}">
      <dsp:nvSpPr>
        <dsp:cNvPr id="0" name=""/>
        <dsp:cNvSpPr/>
      </dsp:nvSpPr>
      <dsp:spPr>
        <a:xfrm>
          <a:off x="6355495" y="2518173"/>
          <a:ext cx="1528673" cy="415787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789A6A">
                <a:shade val="30000"/>
                <a:satMod val="115000"/>
              </a:srgbClr>
            </a:gs>
            <a:gs pos="50000">
              <a:srgbClr val="789A6A">
                <a:shade val="67500"/>
                <a:satMod val="115000"/>
              </a:srgbClr>
            </a:gs>
            <a:gs pos="100000">
              <a:srgbClr val="789A6A">
                <a:shade val="100000"/>
                <a:satMod val="115000"/>
              </a:srgbClr>
            </a:gs>
          </a:gsLst>
          <a:lin ang="162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000" b="1" kern="1200" dirty="0" smtClean="0">
              <a:solidFill>
                <a:schemeClr val="bg1">
                  <a:lumMod val="95000"/>
                </a:schemeClr>
              </a:solidFill>
            </a:rPr>
            <a:t>Sistema de Indicadores Género Sensitivos</a:t>
          </a:r>
          <a:endParaRPr lang="es-DO" sz="1000" b="1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6355495" y="2518173"/>
        <a:ext cx="1528673" cy="415787"/>
      </dsp:txXfrm>
    </dsp:sp>
    <dsp:sp modelId="{7275F6D5-EEC5-4D6C-8F3F-5142CCD870A7}">
      <dsp:nvSpPr>
        <dsp:cNvPr id="0" name=""/>
        <dsp:cNvSpPr/>
      </dsp:nvSpPr>
      <dsp:spPr>
        <a:xfrm>
          <a:off x="6355495" y="2997927"/>
          <a:ext cx="1528673" cy="415787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789A6A">
                <a:shade val="30000"/>
                <a:satMod val="115000"/>
              </a:srgbClr>
            </a:gs>
            <a:gs pos="50000">
              <a:srgbClr val="789A6A">
                <a:shade val="67500"/>
                <a:satMod val="115000"/>
              </a:srgbClr>
            </a:gs>
            <a:gs pos="100000">
              <a:srgbClr val="789A6A">
                <a:shade val="100000"/>
                <a:satMod val="115000"/>
              </a:srgbClr>
            </a:gs>
          </a:gsLst>
          <a:lin ang="162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000" b="1" kern="1200" dirty="0" smtClean="0">
              <a:solidFill>
                <a:schemeClr val="bg1">
                  <a:lumMod val="95000"/>
                </a:schemeClr>
              </a:solidFill>
            </a:rPr>
            <a:t>…</a:t>
          </a:r>
          <a:endParaRPr lang="es-DO" sz="1000" b="1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6355495" y="2997927"/>
        <a:ext cx="1528673" cy="41578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C12446-08BA-488A-9912-BA010E0D9905}">
      <dsp:nvSpPr>
        <dsp:cNvPr id="0" name=""/>
        <dsp:cNvSpPr/>
      </dsp:nvSpPr>
      <dsp:spPr>
        <a:xfrm>
          <a:off x="0" y="15776"/>
          <a:ext cx="6096000" cy="1219200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4900" kern="1200" dirty="0" smtClean="0">
              <a:solidFill>
                <a:schemeClr val="tx1"/>
              </a:solidFill>
            </a:rPr>
            <a:t>Metadatos Estadísticos</a:t>
          </a:r>
          <a:endParaRPr lang="es-DO" sz="4900" kern="1200" dirty="0">
            <a:solidFill>
              <a:schemeClr val="tx1"/>
            </a:solidFill>
          </a:endParaRPr>
        </a:p>
      </dsp:txBody>
      <dsp:txXfrm>
        <a:off x="0" y="15776"/>
        <a:ext cx="6096000" cy="1219200"/>
      </dsp:txXfrm>
    </dsp:sp>
    <dsp:sp modelId="{81325CBF-5CAF-4C13-96EB-44ECBBD1C729}">
      <dsp:nvSpPr>
        <dsp:cNvPr id="0" name=""/>
        <dsp:cNvSpPr/>
      </dsp:nvSpPr>
      <dsp:spPr>
        <a:xfrm>
          <a:off x="2976" y="1219200"/>
          <a:ext cx="2030015" cy="25603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>
              <a:solidFill>
                <a:schemeClr val="tx1"/>
              </a:solidFill>
            </a:rPr>
            <a:t>Describen las características técnicas de los datos</a:t>
          </a:r>
          <a:endParaRPr lang="es-DO" sz="2500" kern="1200" dirty="0">
            <a:solidFill>
              <a:schemeClr val="tx1"/>
            </a:solidFill>
          </a:endParaRPr>
        </a:p>
      </dsp:txBody>
      <dsp:txXfrm>
        <a:off x="2976" y="1219200"/>
        <a:ext cx="2030015" cy="2560320"/>
      </dsp:txXfrm>
    </dsp:sp>
    <dsp:sp modelId="{A7568153-3771-4D60-A558-A875034D345A}">
      <dsp:nvSpPr>
        <dsp:cNvPr id="0" name=""/>
        <dsp:cNvSpPr/>
      </dsp:nvSpPr>
      <dsp:spPr>
        <a:xfrm>
          <a:off x="2032992" y="1219200"/>
          <a:ext cx="2030015" cy="2560320"/>
        </a:xfrm>
        <a:prstGeom prst="rect">
          <a:avLst/>
        </a:prstGeom>
        <a:solidFill>
          <a:schemeClr val="accent2">
            <a:hueOff val="-4271743"/>
            <a:satOff val="12481"/>
            <a:lumOff val="-235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>
              <a:solidFill>
                <a:schemeClr val="tx1"/>
              </a:solidFill>
            </a:rPr>
            <a:t>Permiten al usuario poder comparar distintos conjuntos de datos entre sí</a:t>
          </a:r>
          <a:endParaRPr lang="es-DO" sz="2500" kern="1200" dirty="0">
            <a:solidFill>
              <a:schemeClr val="tx1"/>
            </a:solidFill>
          </a:endParaRPr>
        </a:p>
      </dsp:txBody>
      <dsp:txXfrm>
        <a:off x="2032992" y="1219200"/>
        <a:ext cx="2030015" cy="2560320"/>
      </dsp:txXfrm>
    </dsp:sp>
    <dsp:sp modelId="{6CCA6D74-8541-4336-8EBF-9AEC4013F774}">
      <dsp:nvSpPr>
        <dsp:cNvPr id="0" name=""/>
        <dsp:cNvSpPr/>
      </dsp:nvSpPr>
      <dsp:spPr>
        <a:xfrm>
          <a:off x="4063007" y="1219200"/>
          <a:ext cx="2030015" cy="2560320"/>
        </a:xfrm>
        <a:prstGeom prst="rect">
          <a:avLst/>
        </a:prstGeom>
        <a:solidFill>
          <a:schemeClr val="accent2">
            <a:hueOff val="-8543487"/>
            <a:satOff val="24962"/>
            <a:lumOff val="-470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>
              <a:solidFill>
                <a:schemeClr val="tx1"/>
              </a:solidFill>
            </a:rPr>
            <a:t>Incluyen normas  digitales comunes</a:t>
          </a:r>
          <a:endParaRPr lang="es-DO" sz="2500" kern="1200" dirty="0">
            <a:solidFill>
              <a:schemeClr val="tx1"/>
            </a:solidFill>
          </a:endParaRPr>
        </a:p>
      </dsp:txBody>
      <dsp:txXfrm>
        <a:off x="4063007" y="1219200"/>
        <a:ext cx="2030015" cy="2560320"/>
      </dsp:txXfrm>
    </dsp:sp>
    <dsp:sp modelId="{FDCB7420-15B1-4381-8880-B0F1173A4680}">
      <dsp:nvSpPr>
        <dsp:cNvPr id="0" name=""/>
        <dsp:cNvSpPr/>
      </dsp:nvSpPr>
      <dsp:spPr>
        <a:xfrm>
          <a:off x="0" y="3779520"/>
          <a:ext cx="6096000" cy="284480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41837F-E62B-48BC-AC4D-845C64EE0686}">
      <dsp:nvSpPr>
        <dsp:cNvPr id="0" name=""/>
        <dsp:cNvSpPr/>
      </dsp:nvSpPr>
      <dsp:spPr>
        <a:xfrm>
          <a:off x="274656" y="650"/>
          <a:ext cx="2297906" cy="919162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/>
            <a:t>Etiquetar</a:t>
          </a:r>
          <a:endParaRPr lang="es-ES" sz="2700" kern="1200" dirty="0"/>
        </a:p>
      </dsp:txBody>
      <dsp:txXfrm>
        <a:off x="274656" y="650"/>
        <a:ext cx="2297906" cy="919162"/>
      </dsp:txXfrm>
    </dsp:sp>
    <dsp:sp modelId="{7F7461C6-32D8-4EC4-B0A7-1B65BC447B96}">
      <dsp:nvSpPr>
        <dsp:cNvPr id="0" name=""/>
        <dsp:cNvSpPr/>
      </dsp:nvSpPr>
      <dsp:spPr>
        <a:xfrm>
          <a:off x="2273835" y="78779"/>
          <a:ext cx="1907262" cy="762904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Define la estructura de la Base de Datos</a:t>
          </a:r>
          <a:endParaRPr lang="es-ES" sz="1400" kern="1200" dirty="0"/>
        </a:p>
      </dsp:txBody>
      <dsp:txXfrm>
        <a:off x="2273835" y="78779"/>
        <a:ext cx="1907262" cy="762904"/>
      </dsp:txXfrm>
    </dsp:sp>
    <dsp:sp modelId="{1B640115-AEEE-4843-B733-BF26538B7EF4}">
      <dsp:nvSpPr>
        <dsp:cNvPr id="0" name=""/>
        <dsp:cNvSpPr/>
      </dsp:nvSpPr>
      <dsp:spPr>
        <a:xfrm>
          <a:off x="3914080" y="78779"/>
          <a:ext cx="1907262" cy="762904"/>
        </a:xfrm>
        <a:prstGeom prst="chevron">
          <a:avLst/>
        </a:prstGeom>
        <a:solidFill>
          <a:schemeClr val="accent2">
            <a:tint val="40000"/>
            <a:alpha val="90000"/>
            <a:hueOff val="-1225490"/>
            <a:satOff val="3091"/>
            <a:lumOff val="-11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-1225490"/>
              <a:satOff val="3091"/>
              <a:lumOff val="-1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Se basa en a relación lógica de sus partes</a:t>
          </a:r>
          <a:endParaRPr lang="es-ES" sz="1400" kern="1200" dirty="0"/>
        </a:p>
      </dsp:txBody>
      <dsp:txXfrm>
        <a:off x="3914080" y="78779"/>
        <a:ext cx="1907262" cy="762904"/>
      </dsp:txXfrm>
    </dsp:sp>
    <dsp:sp modelId="{BEAAEE05-9E56-4FF9-8C41-DA981A82F8D3}">
      <dsp:nvSpPr>
        <dsp:cNvPr id="0" name=""/>
        <dsp:cNvSpPr/>
      </dsp:nvSpPr>
      <dsp:spPr>
        <a:xfrm>
          <a:off x="274656" y="1048496"/>
          <a:ext cx="2297906" cy="919162"/>
        </a:xfrm>
        <a:prstGeom prst="chevron">
          <a:avLst/>
        </a:prstGeom>
        <a:solidFill>
          <a:schemeClr val="accent2">
            <a:hueOff val="-2847829"/>
            <a:satOff val="8321"/>
            <a:lumOff val="-15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/>
            <a:t>Catalogar</a:t>
          </a:r>
          <a:endParaRPr lang="es-ES" sz="2700" kern="1200" dirty="0"/>
        </a:p>
      </dsp:txBody>
      <dsp:txXfrm>
        <a:off x="274656" y="1048496"/>
        <a:ext cx="2297906" cy="919162"/>
      </dsp:txXfrm>
    </dsp:sp>
    <dsp:sp modelId="{1146B58C-73A1-487F-9598-14052D697D3B}">
      <dsp:nvSpPr>
        <dsp:cNvPr id="0" name=""/>
        <dsp:cNvSpPr/>
      </dsp:nvSpPr>
      <dsp:spPr>
        <a:xfrm>
          <a:off x="2273835" y="1126624"/>
          <a:ext cx="1907262" cy="762904"/>
        </a:xfrm>
        <a:prstGeom prst="chevron">
          <a:avLst/>
        </a:prstGeom>
        <a:solidFill>
          <a:schemeClr val="accent2">
            <a:tint val="40000"/>
            <a:alpha val="90000"/>
            <a:hueOff val="-2450981"/>
            <a:satOff val="6182"/>
            <a:lumOff val="-219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-2450981"/>
              <a:satOff val="6182"/>
              <a:lumOff val="-2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Describe elementos esenciales</a:t>
          </a:r>
          <a:endParaRPr lang="es-ES" sz="1400" kern="1200" dirty="0"/>
        </a:p>
      </dsp:txBody>
      <dsp:txXfrm>
        <a:off x="2273835" y="1126624"/>
        <a:ext cx="1907262" cy="762904"/>
      </dsp:txXfrm>
    </dsp:sp>
    <dsp:sp modelId="{068B278D-FC65-4A95-BAF6-7FFB9C0DA40B}">
      <dsp:nvSpPr>
        <dsp:cNvPr id="0" name=""/>
        <dsp:cNvSpPr/>
      </dsp:nvSpPr>
      <dsp:spPr>
        <a:xfrm>
          <a:off x="3914080" y="1126624"/>
          <a:ext cx="1907262" cy="762904"/>
        </a:xfrm>
        <a:prstGeom prst="chevron">
          <a:avLst/>
        </a:prstGeom>
        <a:solidFill>
          <a:schemeClr val="accent2">
            <a:tint val="40000"/>
            <a:alpha val="90000"/>
            <a:hueOff val="-3676471"/>
            <a:satOff val="9273"/>
            <a:lumOff val="-329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-3676471"/>
              <a:satOff val="9273"/>
              <a:lumOff val="-3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Permiten recuperar datos precisos</a:t>
          </a:r>
          <a:endParaRPr lang="es-ES" sz="1400" kern="1200" dirty="0"/>
        </a:p>
      </dsp:txBody>
      <dsp:txXfrm>
        <a:off x="3914080" y="1126624"/>
        <a:ext cx="1907262" cy="762904"/>
      </dsp:txXfrm>
    </dsp:sp>
    <dsp:sp modelId="{6992459B-AAE4-4D37-879C-07425AD2231C}">
      <dsp:nvSpPr>
        <dsp:cNvPr id="0" name=""/>
        <dsp:cNvSpPr/>
      </dsp:nvSpPr>
      <dsp:spPr>
        <a:xfrm>
          <a:off x="274656" y="2096341"/>
          <a:ext cx="2297906" cy="919162"/>
        </a:xfrm>
        <a:prstGeom prst="chevron">
          <a:avLst/>
        </a:prstGeom>
        <a:solidFill>
          <a:schemeClr val="accent2">
            <a:hueOff val="-5695658"/>
            <a:satOff val="16641"/>
            <a:lumOff val="-313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/>
            <a:t>Describir</a:t>
          </a:r>
          <a:endParaRPr lang="es-ES" sz="2700" kern="1200" dirty="0"/>
        </a:p>
      </dsp:txBody>
      <dsp:txXfrm>
        <a:off x="274656" y="2096341"/>
        <a:ext cx="2297906" cy="919162"/>
      </dsp:txXfrm>
    </dsp:sp>
    <dsp:sp modelId="{3D1A3349-8BA3-46C7-8319-6D537E14E0A2}">
      <dsp:nvSpPr>
        <dsp:cNvPr id="0" name=""/>
        <dsp:cNvSpPr/>
      </dsp:nvSpPr>
      <dsp:spPr>
        <a:xfrm>
          <a:off x="2273835" y="2174470"/>
          <a:ext cx="1907262" cy="762904"/>
        </a:xfrm>
        <a:prstGeom prst="chevron">
          <a:avLst/>
        </a:prstGeom>
        <a:solidFill>
          <a:schemeClr val="accent2">
            <a:tint val="40000"/>
            <a:alpha val="90000"/>
            <a:hueOff val="-4901962"/>
            <a:satOff val="12363"/>
            <a:lumOff val="-438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-4901962"/>
              <a:satOff val="12363"/>
              <a:lumOff val="-4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Extraen elementos informativos</a:t>
          </a:r>
          <a:endParaRPr lang="es-ES" sz="1400" kern="1200" dirty="0"/>
        </a:p>
      </dsp:txBody>
      <dsp:txXfrm>
        <a:off x="2273835" y="2174470"/>
        <a:ext cx="1907262" cy="762904"/>
      </dsp:txXfrm>
    </dsp:sp>
    <dsp:sp modelId="{039C98DB-8396-4327-B679-1CF35410246F}">
      <dsp:nvSpPr>
        <dsp:cNvPr id="0" name=""/>
        <dsp:cNvSpPr/>
      </dsp:nvSpPr>
      <dsp:spPr>
        <a:xfrm>
          <a:off x="3914080" y="2174470"/>
          <a:ext cx="1907262" cy="762904"/>
        </a:xfrm>
        <a:prstGeom prst="chevron">
          <a:avLst/>
        </a:prstGeom>
        <a:solidFill>
          <a:schemeClr val="accent2">
            <a:tint val="40000"/>
            <a:alpha val="90000"/>
            <a:hueOff val="-6127452"/>
            <a:satOff val="15454"/>
            <a:lumOff val="-548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-6127452"/>
              <a:satOff val="15454"/>
              <a:lumOff val="-5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Expresan los contenidos de forma breve </a:t>
          </a:r>
          <a:endParaRPr lang="es-ES" sz="1400" kern="1200" dirty="0"/>
        </a:p>
      </dsp:txBody>
      <dsp:txXfrm>
        <a:off x="3914080" y="2174470"/>
        <a:ext cx="1907262" cy="762904"/>
      </dsp:txXfrm>
    </dsp:sp>
    <dsp:sp modelId="{99902170-DCBC-4E21-90B5-00379EBA7334}">
      <dsp:nvSpPr>
        <dsp:cNvPr id="0" name=""/>
        <dsp:cNvSpPr/>
      </dsp:nvSpPr>
      <dsp:spPr>
        <a:xfrm>
          <a:off x="274656" y="3144186"/>
          <a:ext cx="2297906" cy="919162"/>
        </a:xfrm>
        <a:prstGeom prst="chevron">
          <a:avLst/>
        </a:prstGeom>
        <a:solidFill>
          <a:schemeClr val="accent2">
            <a:hueOff val="-8543487"/>
            <a:satOff val="24962"/>
            <a:lumOff val="-470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/>
            <a:t>Clasificar</a:t>
          </a:r>
          <a:endParaRPr lang="es-ES" sz="2700" kern="1200" dirty="0"/>
        </a:p>
      </dsp:txBody>
      <dsp:txXfrm>
        <a:off x="274656" y="3144186"/>
        <a:ext cx="2297906" cy="919162"/>
      </dsp:txXfrm>
    </dsp:sp>
    <dsp:sp modelId="{D7684070-8345-4C7F-ADB0-DE853D198439}">
      <dsp:nvSpPr>
        <dsp:cNvPr id="0" name=""/>
        <dsp:cNvSpPr/>
      </dsp:nvSpPr>
      <dsp:spPr>
        <a:xfrm>
          <a:off x="2273835" y="3222315"/>
          <a:ext cx="1907262" cy="762904"/>
        </a:xfrm>
        <a:prstGeom prst="chevron">
          <a:avLst/>
        </a:prstGeom>
        <a:solidFill>
          <a:schemeClr val="accent2">
            <a:tint val="40000"/>
            <a:alpha val="90000"/>
            <a:hueOff val="-7352943"/>
            <a:satOff val="18545"/>
            <a:lumOff val="-657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-7352943"/>
              <a:satOff val="18545"/>
              <a:lumOff val="-6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Agrupa por Tema</a:t>
          </a:r>
          <a:endParaRPr lang="es-ES" sz="1400" kern="1200" dirty="0"/>
        </a:p>
      </dsp:txBody>
      <dsp:txXfrm>
        <a:off x="2273835" y="3222315"/>
        <a:ext cx="1907262" cy="762904"/>
      </dsp:txXfrm>
    </dsp:sp>
    <dsp:sp modelId="{81FCEE55-4236-4A89-BBE8-875A08FDF139}">
      <dsp:nvSpPr>
        <dsp:cNvPr id="0" name=""/>
        <dsp:cNvSpPr/>
      </dsp:nvSpPr>
      <dsp:spPr>
        <a:xfrm>
          <a:off x="3914080" y="3222315"/>
          <a:ext cx="1907262" cy="762904"/>
        </a:xfrm>
        <a:prstGeom prst="chevron">
          <a:avLst/>
        </a:prstGeom>
        <a:solidFill>
          <a:schemeClr val="accent2">
            <a:tint val="40000"/>
            <a:alpha val="90000"/>
            <a:hueOff val="-8578433"/>
            <a:satOff val="21636"/>
            <a:lumOff val="-767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-8578433"/>
              <a:satOff val="21636"/>
              <a:lumOff val="-7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Asigna un lugar dentro de un sistema de clasificación</a:t>
          </a:r>
          <a:endParaRPr lang="es-ES" sz="1400" kern="1200" dirty="0"/>
        </a:p>
      </dsp:txBody>
      <dsp:txXfrm>
        <a:off x="3914080" y="3222315"/>
        <a:ext cx="1907262" cy="76290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0FE273-0904-457C-81E0-4F727A42790B}">
      <dsp:nvSpPr>
        <dsp:cNvPr id="0" name=""/>
        <dsp:cNvSpPr/>
      </dsp:nvSpPr>
      <dsp:spPr>
        <a:xfrm>
          <a:off x="0" y="2494160"/>
          <a:ext cx="6096000" cy="22178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300" kern="1200" dirty="0" smtClean="0"/>
            <a:t>Portal ANDA</a:t>
          </a:r>
        </a:p>
      </dsp:txBody>
      <dsp:txXfrm>
        <a:off x="0" y="2494160"/>
        <a:ext cx="6096000" cy="1197655"/>
      </dsp:txXfrm>
    </dsp:sp>
    <dsp:sp modelId="{9FBDCD8F-557C-4FEA-B523-209756542D91}">
      <dsp:nvSpPr>
        <dsp:cNvPr id="0" name=""/>
        <dsp:cNvSpPr/>
      </dsp:nvSpPr>
      <dsp:spPr>
        <a:xfrm>
          <a:off x="0" y="3600403"/>
          <a:ext cx="6096000" cy="104461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La ONE ha adoptado exitosamente este estándar a través del Programa Acelerado de Datos (PAD), con apoyo del Banco Mundial.</a:t>
          </a:r>
          <a:endParaRPr lang="es-DO" sz="2400" kern="1200" dirty="0"/>
        </a:p>
      </dsp:txBody>
      <dsp:txXfrm>
        <a:off x="0" y="3600403"/>
        <a:ext cx="6096000" cy="1044616"/>
      </dsp:txXfrm>
    </dsp:sp>
    <dsp:sp modelId="{13FCD03F-792E-47EE-AE2D-9A31C2AB94B7}">
      <dsp:nvSpPr>
        <dsp:cNvPr id="0" name=""/>
        <dsp:cNvSpPr/>
      </dsp:nvSpPr>
      <dsp:spPr>
        <a:xfrm rot="10800000">
          <a:off x="0" y="0"/>
          <a:ext cx="6096000" cy="2528191"/>
        </a:xfrm>
        <a:prstGeom prst="upArrowCallout">
          <a:avLst/>
        </a:prstGeom>
        <a:solidFill>
          <a:schemeClr val="accent2">
            <a:hueOff val="-8543487"/>
            <a:satOff val="24962"/>
            <a:lumOff val="-470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DDI (Data </a:t>
          </a:r>
          <a:r>
            <a:rPr lang="es-ES" sz="2800" kern="1200" dirty="0" err="1" smtClean="0"/>
            <a:t>Documentation</a:t>
          </a:r>
          <a:r>
            <a:rPr lang="es-ES" sz="2800" kern="1200" dirty="0" smtClean="0"/>
            <a:t> </a:t>
          </a:r>
          <a:r>
            <a:rPr lang="es-ES" sz="2800" kern="1200" dirty="0" err="1" smtClean="0"/>
            <a:t>Initiative</a:t>
          </a:r>
          <a:r>
            <a:rPr lang="es-ES" sz="2800" kern="1200" dirty="0" smtClean="0"/>
            <a:t>)</a:t>
          </a:r>
          <a:endParaRPr lang="es-DO" sz="2800" kern="1200" dirty="0"/>
        </a:p>
      </dsp:txBody>
      <dsp:txXfrm>
        <a:off x="0" y="0"/>
        <a:ext cx="6096000" cy="887395"/>
      </dsp:txXfrm>
    </dsp:sp>
    <dsp:sp modelId="{5714E980-19E5-4D65-93A1-CBA133B51DB9}">
      <dsp:nvSpPr>
        <dsp:cNvPr id="0" name=""/>
        <dsp:cNvSpPr/>
      </dsp:nvSpPr>
      <dsp:spPr>
        <a:xfrm>
          <a:off x="0" y="769903"/>
          <a:ext cx="6096000" cy="904909"/>
        </a:xfrm>
        <a:prstGeom prst="rect">
          <a:avLst/>
        </a:prstGeom>
        <a:solidFill>
          <a:schemeClr val="accent2">
            <a:tint val="40000"/>
            <a:alpha val="90000"/>
            <a:hueOff val="-8578433"/>
            <a:satOff val="21636"/>
            <a:lumOff val="-767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-8578433"/>
              <a:satOff val="21636"/>
              <a:lumOff val="-7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Iniciativa internacional para establecer un estándar de documentación técnica de datos en las Ciencias Sociales, con </a:t>
          </a:r>
          <a:r>
            <a:rPr lang="es-ES" sz="1800" kern="1200" dirty="0" err="1" smtClean="0"/>
            <a:t>enfásis</a:t>
          </a:r>
          <a:r>
            <a:rPr lang="es-ES" sz="1800" kern="1200" dirty="0" smtClean="0"/>
            <a:t> en la documentación de bases de </a:t>
          </a:r>
          <a:r>
            <a:rPr lang="es-ES" sz="1800" kern="1200" dirty="0" err="1" smtClean="0"/>
            <a:t>microdatos</a:t>
          </a:r>
          <a:r>
            <a:rPr lang="es-ES" sz="1800" kern="1200" dirty="0" smtClean="0"/>
            <a:t>.</a:t>
          </a:r>
          <a:endParaRPr lang="es-DO" sz="1800" kern="1200" dirty="0"/>
        </a:p>
      </dsp:txBody>
      <dsp:txXfrm>
        <a:off x="0" y="769903"/>
        <a:ext cx="6096000" cy="90490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E71895-8645-44E0-B6BD-CB0EED8FB2D8}">
      <dsp:nvSpPr>
        <dsp:cNvPr id="0" name=""/>
        <dsp:cNvSpPr/>
      </dsp:nvSpPr>
      <dsp:spPr>
        <a:xfrm>
          <a:off x="2312" y="0"/>
          <a:ext cx="2224102" cy="299245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solidFill>
                <a:schemeClr val="tx1"/>
              </a:solidFill>
            </a:rPr>
            <a:t>Marco Conceptual</a:t>
          </a:r>
          <a:endParaRPr lang="es-ES" sz="2400" kern="1200" dirty="0">
            <a:solidFill>
              <a:schemeClr val="tx1"/>
            </a:solidFill>
          </a:endParaRPr>
        </a:p>
      </dsp:txBody>
      <dsp:txXfrm>
        <a:off x="2312" y="0"/>
        <a:ext cx="2224102" cy="897736"/>
      </dsp:txXfrm>
    </dsp:sp>
    <dsp:sp modelId="{F55C64DB-F418-41AE-A7B8-013E41BD0AA2}">
      <dsp:nvSpPr>
        <dsp:cNvPr id="0" name=""/>
        <dsp:cNvSpPr/>
      </dsp:nvSpPr>
      <dsp:spPr>
        <a:xfrm>
          <a:off x="224722" y="897991"/>
          <a:ext cx="1779281" cy="58789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</a:rPr>
            <a:t>Conceptos Estadísticos</a:t>
          </a:r>
          <a:endParaRPr lang="es-ES" sz="1800" kern="1200" dirty="0">
            <a:solidFill>
              <a:schemeClr val="tx1"/>
            </a:solidFill>
          </a:endParaRPr>
        </a:p>
      </dsp:txBody>
      <dsp:txXfrm>
        <a:off x="224722" y="897991"/>
        <a:ext cx="1779281" cy="587897"/>
      </dsp:txXfrm>
    </dsp:sp>
    <dsp:sp modelId="{CCE874C4-E9F1-4744-AD2D-B9504ABCE40B}">
      <dsp:nvSpPr>
        <dsp:cNvPr id="0" name=""/>
        <dsp:cNvSpPr/>
      </dsp:nvSpPr>
      <dsp:spPr>
        <a:xfrm>
          <a:off x="224722" y="1576335"/>
          <a:ext cx="1779281" cy="587897"/>
        </a:xfrm>
        <a:prstGeom prst="roundRect">
          <a:avLst>
            <a:gd name="adj" fmla="val 10000"/>
          </a:avLst>
        </a:prstGeom>
        <a:solidFill>
          <a:schemeClr val="accent2">
            <a:hueOff val="-2847829"/>
            <a:satOff val="8321"/>
            <a:lumOff val="-15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</a:rPr>
            <a:t>Clasificación de Dominios</a:t>
          </a:r>
          <a:endParaRPr lang="es-ES" sz="1800" kern="1200" dirty="0">
            <a:solidFill>
              <a:schemeClr val="tx1"/>
            </a:solidFill>
          </a:endParaRPr>
        </a:p>
      </dsp:txBody>
      <dsp:txXfrm>
        <a:off x="224722" y="1576335"/>
        <a:ext cx="1779281" cy="587897"/>
      </dsp:txXfrm>
    </dsp:sp>
    <dsp:sp modelId="{14E4061E-7504-42F9-A8DC-9DBBFB041D04}">
      <dsp:nvSpPr>
        <dsp:cNvPr id="0" name=""/>
        <dsp:cNvSpPr/>
      </dsp:nvSpPr>
      <dsp:spPr>
        <a:xfrm>
          <a:off x="224722" y="2254678"/>
          <a:ext cx="1779281" cy="587897"/>
        </a:xfrm>
        <a:prstGeom prst="roundRect">
          <a:avLst>
            <a:gd name="adj" fmla="val 10000"/>
          </a:avLst>
        </a:prstGeom>
        <a:solidFill>
          <a:schemeClr val="accent2">
            <a:hueOff val="-5695658"/>
            <a:satOff val="16641"/>
            <a:lumOff val="-313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</a:rPr>
            <a:t>Vocabulario Común</a:t>
          </a:r>
          <a:endParaRPr lang="es-ES" sz="1800" kern="1200" dirty="0">
            <a:solidFill>
              <a:schemeClr val="tx1"/>
            </a:solidFill>
          </a:endParaRPr>
        </a:p>
      </dsp:txBody>
      <dsp:txXfrm>
        <a:off x="224722" y="2254678"/>
        <a:ext cx="1779281" cy="587897"/>
      </dsp:txXfrm>
    </dsp:sp>
    <dsp:sp modelId="{D2498748-EC66-43A5-AB0F-BB12128C7C3D}">
      <dsp:nvSpPr>
        <dsp:cNvPr id="0" name=""/>
        <dsp:cNvSpPr/>
      </dsp:nvSpPr>
      <dsp:spPr>
        <a:xfrm>
          <a:off x="2393221" y="0"/>
          <a:ext cx="2224102" cy="299245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>
              <a:solidFill>
                <a:schemeClr val="tx1"/>
              </a:solidFill>
            </a:rPr>
            <a:t>Estándares Técnicos</a:t>
          </a:r>
          <a:endParaRPr lang="es-ES" sz="2600" kern="1200" dirty="0">
            <a:solidFill>
              <a:schemeClr val="tx1"/>
            </a:solidFill>
          </a:endParaRPr>
        </a:p>
      </dsp:txBody>
      <dsp:txXfrm>
        <a:off x="2393221" y="0"/>
        <a:ext cx="2224102" cy="897736"/>
      </dsp:txXfrm>
    </dsp:sp>
    <dsp:sp modelId="{BB14B50D-AF24-40A2-A6FF-AF469EF9B2B1}">
      <dsp:nvSpPr>
        <dsp:cNvPr id="0" name=""/>
        <dsp:cNvSpPr/>
      </dsp:nvSpPr>
      <dsp:spPr>
        <a:xfrm>
          <a:off x="2677800" y="897736"/>
          <a:ext cx="1779281" cy="1945095"/>
        </a:xfrm>
        <a:prstGeom prst="roundRect">
          <a:avLst>
            <a:gd name="adj" fmla="val 10000"/>
          </a:avLst>
        </a:prstGeom>
        <a:solidFill>
          <a:schemeClr val="accent2">
            <a:hueOff val="-8543487"/>
            <a:satOff val="24962"/>
            <a:lumOff val="-470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</a:rPr>
            <a:t>Plataforma Tecnológica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</a:rPr>
            <a:t>Basada en </a:t>
          </a:r>
          <a:r>
            <a:rPr lang="es-ES" sz="1800" kern="1200" dirty="0" err="1" smtClean="0">
              <a:solidFill>
                <a:schemeClr val="tx1"/>
              </a:solidFill>
            </a:rPr>
            <a:t>WebServices</a:t>
          </a:r>
          <a:endParaRPr lang="es-ES" sz="1800" kern="1200" dirty="0">
            <a:solidFill>
              <a:schemeClr val="tx1"/>
            </a:solidFill>
          </a:endParaRPr>
        </a:p>
      </dsp:txBody>
      <dsp:txXfrm>
        <a:off x="2677800" y="897736"/>
        <a:ext cx="1779281" cy="19450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F082DB-D941-48E2-AEB8-FF3F6A6617DD}" type="datetimeFigureOut">
              <a:rPr lang="es-ES" smtClean="0"/>
              <a:pPr/>
              <a:t>26/01/2012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4D5B9-E0E3-48D4-95C4-6BADF2B65E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Los objetivos de los metadatos son: </a:t>
            </a:r>
          </a:p>
          <a:p>
            <a:r>
              <a:rPr lang="es-ES" dirty="0" smtClean="0"/>
              <a:t>La búsqueda de conjuntos de datos: saber qué datos existen, qué datos hay disponibles de una cierta zona, de un tema determinado, a una escala, de una fecha o en general de unas características específicas que el usuario demanda. Para ello los metadatos almacenan información sobre el conjunto de datos: el qué es dicho conjunto, el por qué se ha elaborado, el cuándo, el quién lo ha producido y el cómo, etcétera. </a:t>
            </a:r>
          </a:p>
          <a:p>
            <a:r>
              <a:rPr lang="es-ES" dirty="0" smtClean="0"/>
              <a:t>La elección: es decir, poder comparar distintos conjuntos de datos entre sí, de modo que se pueda seleccionar cuáles cumplen los requisitos del usuario de manera más adecuada para el propósito perseguido. </a:t>
            </a:r>
          </a:p>
          <a:p>
            <a:r>
              <a:rPr lang="es-ES" dirty="0" smtClean="0"/>
              <a:t>La utilización: que consiste en describir las todas características técnicas de los datos, de la manera más objetiva, más amplia y completa, con la finalidad de permitir su explotación eficaz. Sirve de ayuda a los usuarios de los datos tanto en la obtención de resultados como en su mantenimiento y actualización 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44D5B9-E0E3-48D4-95C4-6BADF2B65E5E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bg1">
                    <a:lumMod val="8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dirty="0" smtClean="0"/>
              <a:t>Haga clic para modificar el estilo de subtítulo del patrón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A0412DA4-EF8E-4362-9092-91AFADE236AB}" type="datetimeFigureOut">
              <a:rPr lang="es-ES" smtClean="0"/>
              <a:pPr/>
              <a:t>26/01/2012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8793534-6F3A-4460-9786-9C32FA5996C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Rectángulo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Rectángulo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Rectángulo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A0412DA4-EF8E-4362-9092-91AFADE236AB}" type="datetimeFigureOut">
              <a:rPr lang="es-ES" smtClean="0"/>
              <a:pPr/>
              <a:t>26/01/2012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3534-6F3A-4460-9786-9C32FA5996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A0412DA4-EF8E-4362-9092-91AFADE236AB}" type="datetimeFigureOut">
              <a:rPr lang="es-ES" smtClean="0"/>
              <a:pPr/>
              <a:t>26/01/2012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3534-6F3A-4460-9786-9C32FA5996C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>
            <a:off x="0" y="0"/>
            <a:ext cx="9144000" cy="11247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A0412DA4-EF8E-4362-9092-91AFADE236AB}" type="datetimeFigureOut">
              <a:rPr lang="es-ES" smtClean="0"/>
              <a:pPr/>
              <a:t>26/01/2012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3534-6F3A-4460-9786-9C32FA5996C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/>
          <a:p>
            <a:fld id="{A0412DA4-EF8E-4362-9092-91AFADE236AB}" type="datetimeFigureOut">
              <a:rPr lang="es-ES" smtClean="0"/>
              <a:pPr/>
              <a:t>26/01/2012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8793534-6F3A-4460-9786-9C32FA5996C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A0412DA4-EF8E-4362-9092-91AFADE236AB}" type="datetimeFigureOut">
              <a:rPr lang="es-ES" smtClean="0"/>
              <a:pPr/>
              <a:t>26/01/2012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3534-6F3A-4460-9786-9C32FA5996C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A0412DA4-EF8E-4362-9092-91AFADE236AB}" type="datetimeFigureOut">
              <a:rPr lang="es-ES" smtClean="0"/>
              <a:pPr/>
              <a:t>26/01/2012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3534-6F3A-4460-9786-9C32FA5996C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A0412DA4-EF8E-4362-9092-91AFADE236AB}" type="datetimeFigureOut">
              <a:rPr lang="es-ES" smtClean="0"/>
              <a:pPr/>
              <a:t>26/01/2012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3534-6F3A-4460-9786-9C32FA5996C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A0412DA4-EF8E-4362-9092-91AFADE236AB}" type="datetimeFigureOut">
              <a:rPr lang="es-ES" smtClean="0"/>
              <a:pPr/>
              <a:t>26/01/2012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3534-6F3A-4460-9786-9C32FA5996C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A0412DA4-EF8E-4362-9092-91AFADE236AB}" type="datetimeFigureOut">
              <a:rPr lang="es-ES" smtClean="0"/>
              <a:pPr/>
              <a:t>26/01/2012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3534-6F3A-4460-9786-9C32FA5996C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A0412DA4-EF8E-4362-9092-91AFADE236AB}" type="datetimeFigureOut">
              <a:rPr lang="es-ES" smtClean="0"/>
              <a:pPr/>
              <a:t>26/01/2012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3534-6F3A-4460-9786-9C32FA5996C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 userDrawn="1"/>
        </p:nvSpPr>
        <p:spPr>
          <a:xfrm>
            <a:off x="0" y="0"/>
            <a:ext cx="9144000" cy="11247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8793534-6F3A-4460-9786-9C32FA5996C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0" y="6309320"/>
            <a:ext cx="91440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6336" y="6381328"/>
            <a:ext cx="10191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bg1">
              <a:lumMod val="9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openxmlformats.org/officeDocument/2006/relationships/hyperlink" Target="../Datos%20UAAES/Transax%20Variables.xls" TargetMode="External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Iniciativas Open Data en la </a:t>
            </a:r>
            <a:br>
              <a:rPr lang="es-ES" b="1" dirty="0" smtClean="0"/>
            </a:br>
            <a:r>
              <a:rPr lang="es-ES" b="1" dirty="0" smtClean="0"/>
              <a:t>Oficina Nacional de Estadística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DO" b="1" dirty="0" err="1" smtClean="0"/>
              <a:t>Caribbean</a:t>
            </a:r>
            <a:r>
              <a:rPr lang="es-DO" b="1" dirty="0" smtClean="0"/>
              <a:t> Open Data </a:t>
            </a:r>
            <a:r>
              <a:rPr lang="es-DO" b="1" dirty="0" err="1" smtClean="0"/>
              <a:t>Conference</a:t>
            </a:r>
            <a:endParaRPr lang="es-E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Servicios de Información de la ONE</a:t>
            </a:r>
            <a:endParaRPr lang="es-ES" dirty="0"/>
          </a:p>
        </p:txBody>
      </p:sp>
      <p:graphicFrame>
        <p:nvGraphicFramePr>
          <p:cNvPr id="6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69900" y="1447800"/>
          <a:ext cx="807720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Flecha izquierda y derecha"/>
          <p:cNvSpPr/>
          <p:nvPr/>
        </p:nvSpPr>
        <p:spPr bwMode="auto">
          <a:xfrm>
            <a:off x="444500" y="5168900"/>
            <a:ext cx="8445500" cy="1028700"/>
          </a:xfrm>
          <a:prstGeom prst="leftRightArrow">
            <a:avLst>
              <a:gd name="adj1" fmla="val 83871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DO" sz="2400" b="0" dirty="0">
                <a:solidFill>
                  <a:srgbClr val="FFFFFF"/>
                </a:solidFill>
                <a:latin typeface="Futura Lt BT" pitchFamily="34" charset="0"/>
              </a:rPr>
              <a:t>Publicaciones | Portal WEB  | </a:t>
            </a:r>
            <a:r>
              <a:rPr lang="es-DO" sz="2400" b="0" dirty="0" smtClean="0">
                <a:solidFill>
                  <a:srgbClr val="FFFFFF"/>
                </a:solidFill>
                <a:latin typeface="Futura Lt BT" pitchFamily="34" charset="0"/>
              </a:rPr>
              <a:t>Bases </a:t>
            </a:r>
            <a:r>
              <a:rPr lang="es-DO" sz="2400" b="0" dirty="0">
                <a:solidFill>
                  <a:srgbClr val="FFFFFF"/>
                </a:solidFill>
                <a:latin typeface="Futura Lt BT" pitchFamily="34" charset="0"/>
              </a:rPr>
              <a:t>de Datos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bg1"/>
                </a:solidFill>
              </a:rPr>
              <a:t>Bases de Datos en Línea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6" name="Rectangle 3"/>
          <p:cNvSpPr/>
          <p:nvPr/>
        </p:nvSpPr>
        <p:spPr>
          <a:xfrm>
            <a:off x="1357313" y="1395413"/>
            <a:ext cx="7000875" cy="2574925"/>
          </a:xfrm>
          <a:prstGeom prst="rect">
            <a:avLst/>
          </a:prstGeom>
          <a:ln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DO" sz="1600">
              <a:solidFill>
                <a:srgbClr val="000000"/>
              </a:solidFill>
              <a:latin typeface="Futura Lt BT" pitchFamily="34" charset="0"/>
            </a:endParaRPr>
          </a:p>
        </p:txBody>
      </p:sp>
      <p:sp>
        <p:nvSpPr>
          <p:cNvPr id="7" name="Rectangle 11"/>
          <p:cNvSpPr/>
          <p:nvPr/>
        </p:nvSpPr>
        <p:spPr>
          <a:xfrm>
            <a:off x="1344613" y="3989388"/>
            <a:ext cx="7000875" cy="203835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DO" b="0">
              <a:solidFill>
                <a:srgbClr val="000000"/>
              </a:solidFill>
              <a:latin typeface="Futura Lt BT" pitchFamily="34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48188" y="3022600"/>
            <a:ext cx="6667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Elbow Connector 17"/>
          <p:cNvCxnSpPr/>
          <p:nvPr/>
        </p:nvCxnSpPr>
        <p:spPr>
          <a:xfrm rot="16200000" flipH="1">
            <a:off x="3409156" y="1550194"/>
            <a:ext cx="358775" cy="258603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18"/>
          <p:cNvCxnSpPr/>
          <p:nvPr/>
        </p:nvCxnSpPr>
        <p:spPr>
          <a:xfrm rot="16200000" flipH="1">
            <a:off x="4213226" y="2354262"/>
            <a:ext cx="354012" cy="982663"/>
          </a:xfrm>
          <a:prstGeom prst="bentConnector3">
            <a:avLst>
              <a:gd name="adj1" fmla="val 2282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22"/>
          <p:cNvCxnSpPr>
            <a:stCxn id="37" idx="2"/>
          </p:cNvCxnSpPr>
          <p:nvPr/>
        </p:nvCxnSpPr>
        <p:spPr>
          <a:xfrm rot="5400000">
            <a:off x="4934744" y="2599532"/>
            <a:ext cx="369887" cy="47625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8150" y="4397375"/>
            <a:ext cx="100012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72"/>
          <p:cNvSpPr txBox="1"/>
          <p:nvPr/>
        </p:nvSpPr>
        <p:spPr>
          <a:xfrm rot="16200000">
            <a:off x="-203281" y="2362504"/>
            <a:ext cx="2593581" cy="646331"/>
          </a:xfrm>
          <a:prstGeom prst="rect">
            <a:avLst/>
          </a:prstGeom>
          <a:solidFill>
            <a:schemeClr val="accent5">
              <a:lumMod val="2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 err="1">
                <a:solidFill>
                  <a:schemeClr val="bg1"/>
                </a:solidFill>
                <a:latin typeface="Futura Lt BT" pitchFamily="34" charset="0"/>
              </a:rPr>
              <a:t>Administración</a:t>
            </a:r>
            <a:r>
              <a:rPr lang="en-US" sz="1800" dirty="0">
                <a:solidFill>
                  <a:schemeClr val="bg1"/>
                </a:solidFill>
                <a:latin typeface="Futura Lt BT" pitchFamily="34" charset="0"/>
              </a:rPr>
              <a:t> de</a:t>
            </a:r>
          </a:p>
          <a:p>
            <a:pPr algn="ctr">
              <a:defRPr/>
            </a:pPr>
            <a:r>
              <a:rPr lang="en-US" sz="1800" dirty="0">
                <a:solidFill>
                  <a:schemeClr val="bg1"/>
                </a:solidFill>
                <a:latin typeface="Futura Lt BT" pitchFamily="34" charset="0"/>
              </a:rPr>
              <a:t> Bases de </a:t>
            </a:r>
            <a:r>
              <a:rPr lang="en-US" sz="1800" dirty="0" err="1">
                <a:solidFill>
                  <a:schemeClr val="bg1"/>
                </a:solidFill>
                <a:latin typeface="Futura Lt BT" pitchFamily="34" charset="0"/>
              </a:rPr>
              <a:t>Datos</a:t>
            </a:r>
            <a:endParaRPr lang="es-DO" sz="1800" dirty="0">
              <a:solidFill>
                <a:schemeClr val="bg1"/>
              </a:solidFill>
              <a:latin typeface="Futura Lt BT" pitchFamily="34" charset="0"/>
            </a:endParaRPr>
          </a:p>
        </p:txBody>
      </p:sp>
      <p:sp>
        <p:nvSpPr>
          <p:cNvPr id="14" name="TextBox 77"/>
          <p:cNvSpPr txBox="1"/>
          <p:nvPr/>
        </p:nvSpPr>
        <p:spPr>
          <a:xfrm rot="16200000">
            <a:off x="74989" y="4681979"/>
            <a:ext cx="2045369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rgbClr val="0D0D0D"/>
                </a:solidFill>
                <a:latin typeface="Futura Lt BT" pitchFamily="34" charset="0"/>
              </a:rPr>
              <a:t>Herramientas de Análisis</a:t>
            </a:r>
            <a:endParaRPr lang="es-DO" sz="1800">
              <a:solidFill>
                <a:srgbClr val="0D0D0D"/>
              </a:solidFill>
              <a:latin typeface="Futura Lt BT" pitchFamily="34" charset="0"/>
            </a:endParaRPr>
          </a:p>
        </p:txBody>
      </p:sp>
      <p:grpSp>
        <p:nvGrpSpPr>
          <p:cNvPr id="15" name="152 Grupo"/>
          <p:cNvGrpSpPr>
            <a:grpSpLocks/>
          </p:cNvGrpSpPr>
          <p:nvPr/>
        </p:nvGrpSpPr>
        <p:grpSpPr bwMode="auto">
          <a:xfrm>
            <a:off x="1428750" y="4386263"/>
            <a:ext cx="1357313" cy="1431925"/>
            <a:chOff x="1428729" y="4241152"/>
            <a:chExt cx="1357322" cy="1432967"/>
          </a:xfrm>
        </p:grpSpPr>
        <p:pic>
          <p:nvPicPr>
            <p:cNvPr id="16" name="Picture 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643795" y="4241152"/>
              <a:ext cx="797858" cy="1000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TextBox 81"/>
            <p:cNvSpPr txBox="1">
              <a:spLocks noChangeArrowheads="1"/>
            </p:cNvSpPr>
            <p:nvPr/>
          </p:nvSpPr>
          <p:spPr bwMode="auto">
            <a:xfrm>
              <a:off x="1428729" y="5216586"/>
              <a:ext cx="1357322" cy="457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0" dirty="0">
                  <a:latin typeface="Futura Lt BT" pitchFamily="34" charset="0"/>
                </a:rPr>
                <a:t>Tablas y </a:t>
              </a:r>
              <a:r>
                <a:rPr lang="en-US" sz="1200" b="0" dirty="0" err="1">
                  <a:latin typeface="Futura Lt BT" pitchFamily="34" charset="0"/>
                </a:rPr>
                <a:t>Gráficas</a:t>
              </a:r>
              <a:endParaRPr lang="en-US" sz="1200" b="0" dirty="0">
                <a:latin typeface="Futura Lt BT" pitchFamily="34" charset="0"/>
              </a:endParaRPr>
            </a:p>
            <a:p>
              <a:pPr algn="ctr"/>
              <a:r>
                <a:rPr lang="en-US" sz="1200" b="0" dirty="0">
                  <a:latin typeface="Futura Lt BT" pitchFamily="34" charset="0"/>
                </a:rPr>
                <a:t> </a:t>
              </a:r>
              <a:r>
                <a:rPr lang="en-US" sz="1200" b="0" dirty="0" err="1">
                  <a:latin typeface="Futura Lt BT" pitchFamily="34" charset="0"/>
                </a:rPr>
                <a:t>Resumen</a:t>
              </a:r>
              <a:endParaRPr lang="es-DO" sz="1200" b="0" dirty="0">
                <a:latin typeface="Futura Lt BT" pitchFamily="34" charset="0"/>
              </a:endParaRPr>
            </a:p>
          </p:txBody>
        </p:sp>
      </p:grpSp>
      <p:sp>
        <p:nvSpPr>
          <p:cNvPr id="18" name="TextBox 82"/>
          <p:cNvSpPr txBox="1">
            <a:spLocks noChangeArrowheads="1"/>
          </p:cNvSpPr>
          <p:nvPr/>
        </p:nvSpPr>
        <p:spPr bwMode="auto">
          <a:xfrm>
            <a:off x="2847975" y="5349875"/>
            <a:ext cx="1357313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0">
                <a:latin typeface="Futura Lt BT" pitchFamily="34" charset="0"/>
              </a:rPr>
              <a:t>Análisis</a:t>
            </a:r>
          </a:p>
          <a:p>
            <a:pPr algn="ctr"/>
            <a:r>
              <a:rPr lang="en-US" sz="1200" b="0">
                <a:latin typeface="Futura Lt BT" pitchFamily="34" charset="0"/>
              </a:rPr>
              <a:t>Estadístico</a:t>
            </a:r>
          </a:p>
          <a:p>
            <a:pPr algn="ctr"/>
            <a:r>
              <a:rPr lang="en-US" sz="1200" b="0">
                <a:latin typeface="Futura Lt BT" pitchFamily="34" charset="0"/>
              </a:rPr>
              <a:t>SPSS, Eviews..</a:t>
            </a:r>
            <a:endParaRPr lang="es-DO" sz="1200" b="0">
              <a:latin typeface="Futura Lt BT" pitchFamily="34" charset="0"/>
            </a:endParaRPr>
          </a:p>
        </p:txBody>
      </p:sp>
      <p:grpSp>
        <p:nvGrpSpPr>
          <p:cNvPr id="19" name="168 Grupo"/>
          <p:cNvGrpSpPr>
            <a:grpSpLocks/>
          </p:cNvGrpSpPr>
          <p:nvPr/>
        </p:nvGrpSpPr>
        <p:grpSpPr bwMode="auto">
          <a:xfrm>
            <a:off x="5561013" y="4406900"/>
            <a:ext cx="1857375" cy="1449388"/>
            <a:chOff x="5561604" y="4407401"/>
            <a:chExt cx="1857388" cy="1449501"/>
          </a:xfrm>
        </p:grpSpPr>
        <p:pic>
          <p:nvPicPr>
            <p:cNvPr id="20" name="Picture 1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022070" y="4407401"/>
              <a:ext cx="981077" cy="954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TextBox 84"/>
            <p:cNvSpPr txBox="1">
              <a:spLocks noChangeArrowheads="1"/>
            </p:cNvSpPr>
            <p:nvPr/>
          </p:nvSpPr>
          <p:spPr bwMode="auto">
            <a:xfrm>
              <a:off x="5561604" y="5399666"/>
              <a:ext cx="1857388" cy="4572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0">
                  <a:latin typeface="Futura Lt BT" pitchFamily="34" charset="0"/>
                </a:rPr>
                <a:t>Descubrir Conocimiento</a:t>
              </a:r>
            </a:p>
            <a:p>
              <a:pPr algn="ctr"/>
              <a:r>
                <a:rPr lang="en-US" sz="1200" b="0">
                  <a:latin typeface="Futura Lt BT" pitchFamily="34" charset="0"/>
                </a:rPr>
                <a:t>Data Mining</a:t>
              </a:r>
              <a:endParaRPr lang="es-DO" sz="1200" b="0">
                <a:latin typeface="Futura Lt BT" pitchFamily="34" charset="0"/>
              </a:endParaRPr>
            </a:p>
          </p:txBody>
        </p:sp>
      </p:grpSp>
      <p:grpSp>
        <p:nvGrpSpPr>
          <p:cNvPr id="22" name="164 Grupo"/>
          <p:cNvGrpSpPr>
            <a:grpSpLocks/>
          </p:cNvGrpSpPr>
          <p:nvPr/>
        </p:nvGrpSpPr>
        <p:grpSpPr bwMode="auto">
          <a:xfrm>
            <a:off x="7142163" y="4383088"/>
            <a:ext cx="1071562" cy="1473200"/>
            <a:chOff x="7046013" y="4383856"/>
            <a:chExt cx="1071570" cy="1473048"/>
          </a:xfrm>
        </p:grpSpPr>
        <p:pic>
          <p:nvPicPr>
            <p:cNvPr id="23" name="Picture 9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082612" y="4383856"/>
              <a:ext cx="976316" cy="1061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TextBox 85"/>
            <p:cNvSpPr txBox="1">
              <a:spLocks noChangeArrowheads="1"/>
            </p:cNvSpPr>
            <p:nvPr/>
          </p:nvSpPr>
          <p:spPr bwMode="auto">
            <a:xfrm>
              <a:off x="7046013" y="5399751"/>
              <a:ext cx="1071570" cy="457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0">
                  <a:latin typeface="Futura Lt BT" pitchFamily="34" charset="0"/>
                </a:rPr>
                <a:t>Toma de Decisiones</a:t>
              </a:r>
              <a:endParaRPr lang="es-DO" sz="1200" b="0">
                <a:latin typeface="Futura Lt BT" pitchFamily="34" charset="0"/>
              </a:endParaRPr>
            </a:p>
          </p:txBody>
        </p:sp>
      </p:grpSp>
      <p:cxnSp>
        <p:nvCxnSpPr>
          <p:cNvPr id="25" name="Elbow Connector 87"/>
          <p:cNvCxnSpPr>
            <a:stCxn id="7" idx="0"/>
          </p:cNvCxnSpPr>
          <p:nvPr/>
        </p:nvCxnSpPr>
        <p:spPr>
          <a:xfrm rot="16200000" flipH="1">
            <a:off x="6059488" y="2774950"/>
            <a:ext cx="393700" cy="2822575"/>
          </a:xfrm>
          <a:prstGeom prst="bentConnector3">
            <a:avLst>
              <a:gd name="adj1" fmla="val 4268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95"/>
          <p:cNvCxnSpPr>
            <a:endCxn id="7" idx="0"/>
          </p:cNvCxnSpPr>
          <p:nvPr/>
        </p:nvCxnSpPr>
        <p:spPr>
          <a:xfrm rot="16200000" flipV="1">
            <a:off x="5469732" y="3364706"/>
            <a:ext cx="417512" cy="1666875"/>
          </a:xfrm>
          <a:prstGeom prst="bentConnector3">
            <a:avLst>
              <a:gd name="adj1" fmla="val 5972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99"/>
          <p:cNvCxnSpPr>
            <a:stCxn id="7" idx="0"/>
          </p:cNvCxnSpPr>
          <p:nvPr/>
        </p:nvCxnSpPr>
        <p:spPr>
          <a:xfrm rot="16200000" flipH="1" flipV="1">
            <a:off x="3957638" y="3509963"/>
            <a:ext cx="407987" cy="1366837"/>
          </a:xfrm>
          <a:prstGeom prst="bentConnector3">
            <a:avLst>
              <a:gd name="adj1" fmla="val 4132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103"/>
          <p:cNvCxnSpPr/>
          <p:nvPr/>
        </p:nvCxnSpPr>
        <p:spPr>
          <a:xfrm rot="5400000">
            <a:off x="3237706" y="2742407"/>
            <a:ext cx="449263" cy="283845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87 Grupo"/>
          <p:cNvGrpSpPr>
            <a:grpSpLocks/>
          </p:cNvGrpSpPr>
          <p:nvPr/>
        </p:nvGrpSpPr>
        <p:grpSpPr bwMode="auto">
          <a:xfrm>
            <a:off x="3236913" y="1576388"/>
            <a:ext cx="1322387" cy="1092200"/>
            <a:chOff x="3236494" y="1275344"/>
            <a:chExt cx="1323474" cy="1091792"/>
          </a:xfrm>
        </p:grpSpPr>
        <p:pic>
          <p:nvPicPr>
            <p:cNvPr id="30" name="Picture 61" descr="j0202496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236494" y="1275344"/>
              <a:ext cx="1191127" cy="842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" name="86 CuadroTexto"/>
            <p:cNvSpPr txBox="1">
              <a:spLocks noChangeArrowheads="1"/>
            </p:cNvSpPr>
            <p:nvPr/>
          </p:nvSpPr>
          <p:spPr bwMode="auto">
            <a:xfrm>
              <a:off x="3236495" y="2105526"/>
              <a:ext cx="1323473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DO" sz="1100">
                  <a:latin typeface="Futura Lt BT" pitchFamily="34" charset="0"/>
                </a:rPr>
                <a:t>Sectoriales</a:t>
              </a:r>
            </a:p>
          </p:txBody>
        </p:sp>
      </p:grpSp>
      <p:grpSp>
        <p:nvGrpSpPr>
          <p:cNvPr id="32" name="97 Grupo"/>
          <p:cNvGrpSpPr>
            <a:grpSpLocks/>
          </p:cNvGrpSpPr>
          <p:nvPr/>
        </p:nvGrpSpPr>
        <p:grpSpPr bwMode="auto">
          <a:xfrm>
            <a:off x="1455738" y="1628775"/>
            <a:ext cx="1681162" cy="1035050"/>
            <a:chOff x="1455821" y="1411429"/>
            <a:chExt cx="1680412" cy="1035916"/>
          </a:xfrm>
        </p:grpSpPr>
        <p:sp>
          <p:nvSpPr>
            <p:cNvPr id="33" name="Can 7"/>
            <p:cNvSpPr/>
            <p:nvPr/>
          </p:nvSpPr>
          <p:spPr>
            <a:xfrm>
              <a:off x="1819196" y="1411429"/>
              <a:ext cx="644237" cy="571978"/>
            </a:xfrm>
            <a:prstGeom prst="can">
              <a:avLst/>
            </a:prstGeom>
            <a:solidFill>
              <a:srgbClr val="4E8250"/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DO">
                <a:solidFill>
                  <a:srgbClr val="FFFFFF"/>
                </a:solidFill>
                <a:latin typeface="Futura Lt BT" pitchFamily="34" charset="0"/>
              </a:endParaRPr>
            </a:p>
          </p:txBody>
        </p:sp>
        <p:sp>
          <p:nvSpPr>
            <p:cNvPr id="34" name="93 CuadroTexto"/>
            <p:cNvSpPr txBox="1">
              <a:spLocks noChangeArrowheads="1"/>
            </p:cNvSpPr>
            <p:nvPr/>
          </p:nvSpPr>
          <p:spPr bwMode="auto">
            <a:xfrm>
              <a:off x="1455821" y="2185735"/>
              <a:ext cx="168041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DO" sz="1100">
                  <a:latin typeface="Futura Lt BT" pitchFamily="34" charset="0"/>
                </a:rPr>
                <a:t>Regs Administrativos</a:t>
              </a:r>
            </a:p>
          </p:txBody>
        </p:sp>
        <p:pic>
          <p:nvPicPr>
            <p:cNvPr id="35" name="Picture 5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237872" y="1684838"/>
              <a:ext cx="444908" cy="420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6" name="107 Grupo"/>
          <p:cNvGrpSpPr>
            <a:grpSpLocks/>
          </p:cNvGrpSpPr>
          <p:nvPr/>
        </p:nvGrpSpPr>
        <p:grpSpPr bwMode="auto">
          <a:xfrm>
            <a:off x="4711700" y="1562100"/>
            <a:ext cx="1292225" cy="1090613"/>
            <a:chOff x="4616116" y="1345531"/>
            <a:chExt cx="1291389" cy="1090622"/>
          </a:xfrm>
        </p:grpSpPr>
        <p:sp>
          <p:nvSpPr>
            <p:cNvPr id="37" name="101 CuadroTexto"/>
            <p:cNvSpPr txBox="1">
              <a:spLocks noChangeArrowheads="1"/>
            </p:cNvSpPr>
            <p:nvPr/>
          </p:nvSpPr>
          <p:spPr bwMode="auto">
            <a:xfrm>
              <a:off x="4616116" y="2005266"/>
              <a:ext cx="1291389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DO" sz="1100">
                  <a:latin typeface="Futura Lt BT" pitchFamily="34" charset="0"/>
                </a:rPr>
                <a:t>Censos y Encuestas</a:t>
              </a:r>
            </a:p>
          </p:txBody>
        </p:sp>
        <p:sp>
          <p:nvSpPr>
            <p:cNvPr id="38" name="Can 7"/>
            <p:cNvSpPr/>
            <p:nvPr/>
          </p:nvSpPr>
          <p:spPr>
            <a:xfrm>
              <a:off x="4787455" y="1588421"/>
              <a:ext cx="410897" cy="396878"/>
            </a:xfrm>
            <a:prstGeom prst="can">
              <a:avLst/>
            </a:prstGeom>
            <a:solidFill>
              <a:srgbClr val="8DA030"/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DO">
                <a:solidFill>
                  <a:srgbClr val="FFFFFF"/>
                </a:solidFill>
                <a:latin typeface="Futura Lt BT" pitchFamily="34" charset="0"/>
              </a:endParaRPr>
            </a:p>
          </p:txBody>
        </p:sp>
        <p:pic>
          <p:nvPicPr>
            <p:cNvPr id="39" name="Picture 7">
              <a:hlinkClick r:id="rId10" action="ppaction://hlinkfile"/>
            </p:cNvPr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4860764" y="1345531"/>
              <a:ext cx="649704" cy="48727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sp>
          <p:nvSpPr>
            <p:cNvPr id="40" name="Can 7"/>
            <p:cNvSpPr/>
            <p:nvPr/>
          </p:nvSpPr>
          <p:spPr>
            <a:xfrm>
              <a:off x="5172969" y="1431257"/>
              <a:ext cx="642521" cy="571505"/>
            </a:xfrm>
            <a:prstGeom prst="can">
              <a:avLst/>
            </a:prstGeom>
            <a:solidFill>
              <a:srgbClr val="25AB4E"/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DO">
                <a:solidFill>
                  <a:srgbClr val="FFFFFF"/>
                </a:solidFill>
                <a:latin typeface="Futura Lt BT" pitchFamily="34" charset="0"/>
              </a:endParaRPr>
            </a:p>
          </p:txBody>
        </p:sp>
      </p:grpSp>
      <p:sp>
        <p:nvSpPr>
          <p:cNvPr id="41" name="40 Flecha izquierda"/>
          <p:cNvSpPr/>
          <p:nvPr/>
        </p:nvSpPr>
        <p:spPr bwMode="auto">
          <a:xfrm>
            <a:off x="6208295" y="1636302"/>
            <a:ext cx="1840831" cy="914400"/>
          </a:xfrm>
          <a:prstGeom prst="leftArrow">
            <a:avLst>
              <a:gd name="adj1" fmla="val 81579"/>
              <a:gd name="adj2" fmla="val 56579"/>
            </a:avLst>
          </a:prstGeom>
          <a:solidFill>
            <a:schemeClr val="accent1">
              <a:lumMod val="2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>
                <a:solidFill>
                  <a:schemeClr val="bg1"/>
                </a:solidFill>
                <a:latin typeface="Futura Lt BT" pitchFamily="34" charset="0"/>
              </a:rPr>
              <a:t>Fuentes de Datos</a:t>
            </a:r>
            <a:endParaRPr lang="es-DO" sz="1600">
              <a:solidFill>
                <a:schemeClr val="bg1"/>
              </a:solidFill>
              <a:latin typeface="Futura Lt BT" pitchFamily="34" charset="0"/>
            </a:endParaRPr>
          </a:p>
        </p:txBody>
      </p:sp>
      <p:sp>
        <p:nvSpPr>
          <p:cNvPr id="42" name="Can 7"/>
          <p:cNvSpPr/>
          <p:nvPr/>
        </p:nvSpPr>
        <p:spPr>
          <a:xfrm>
            <a:off x="5053013" y="3416300"/>
            <a:ext cx="422275" cy="447675"/>
          </a:xfrm>
          <a:prstGeom prst="can">
            <a:avLst/>
          </a:prstGeom>
          <a:solidFill>
            <a:srgbClr val="2163DC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DO">
              <a:solidFill>
                <a:srgbClr val="FFFFFF"/>
              </a:solidFill>
              <a:latin typeface="Futura Lt BT" pitchFamily="34" charset="0"/>
            </a:endParaRPr>
          </a:p>
        </p:txBody>
      </p:sp>
      <p:sp>
        <p:nvSpPr>
          <p:cNvPr id="43" name="Can 7"/>
          <p:cNvSpPr/>
          <p:nvPr/>
        </p:nvSpPr>
        <p:spPr>
          <a:xfrm>
            <a:off x="5318125" y="3633788"/>
            <a:ext cx="284163" cy="274637"/>
          </a:xfrm>
          <a:prstGeom prst="can">
            <a:avLst/>
          </a:prstGeom>
          <a:solidFill>
            <a:srgbClr val="99B8EF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DO">
              <a:solidFill>
                <a:srgbClr val="FFFFFF"/>
              </a:solidFill>
              <a:latin typeface="Futura Lt BT" pitchFamily="34" charset="0"/>
            </a:endParaRPr>
          </a:p>
        </p:txBody>
      </p:sp>
      <p:sp>
        <p:nvSpPr>
          <p:cNvPr id="44" name="Can 7"/>
          <p:cNvSpPr/>
          <p:nvPr/>
        </p:nvSpPr>
        <p:spPr>
          <a:xfrm>
            <a:off x="5005388" y="3717925"/>
            <a:ext cx="296862" cy="238125"/>
          </a:xfrm>
          <a:prstGeom prst="can">
            <a:avLst/>
          </a:prstGeom>
          <a:solidFill>
            <a:srgbClr val="617C9D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DO">
              <a:solidFill>
                <a:srgbClr val="FFFFFF"/>
              </a:solidFill>
              <a:latin typeface="Futura Lt BT" pitchFamily="34" charset="0"/>
            </a:endParaRPr>
          </a:p>
        </p:txBody>
      </p:sp>
      <p:sp>
        <p:nvSpPr>
          <p:cNvPr id="45" name="44 Flecha derecha"/>
          <p:cNvSpPr/>
          <p:nvPr/>
        </p:nvSpPr>
        <p:spPr bwMode="auto">
          <a:xfrm>
            <a:off x="2189747" y="3128218"/>
            <a:ext cx="1973179" cy="770021"/>
          </a:xfrm>
          <a:prstGeom prst="rightArrow">
            <a:avLst>
              <a:gd name="adj1" fmla="val 75000"/>
              <a:gd name="adj2" fmla="val 50000"/>
            </a:avLst>
          </a:prstGeom>
          <a:solidFill>
            <a:schemeClr val="accent1">
              <a:lumMod val="2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>
                <a:solidFill>
                  <a:schemeClr val="bg1"/>
                </a:solidFill>
                <a:latin typeface="Futura Lt BT" pitchFamily="34" charset="0"/>
              </a:rPr>
              <a:t>Servidor</a:t>
            </a:r>
            <a:r>
              <a:rPr lang="en-US" sz="1600" dirty="0">
                <a:solidFill>
                  <a:schemeClr val="bg1"/>
                </a:solidFill>
                <a:latin typeface="Futura Lt BT" pitchFamily="34" charset="0"/>
              </a:rPr>
              <a:t> </a:t>
            </a:r>
          </a:p>
          <a:p>
            <a:pPr algn="ctr">
              <a:defRPr/>
            </a:pPr>
            <a:r>
              <a:rPr lang="en-US" sz="1600" dirty="0" err="1">
                <a:solidFill>
                  <a:schemeClr val="bg1"/>
                </a:solidFill>
                <a:latin typeface="Futura Lt BT" pitchFamily="34" charset="0"/>
              </a:rPr>
              <a:t>Datawarehouse</a:t>
            </a:r>
            <a:endParaRPr lang="es-DO" sz="1600" dirty="0">
              <a:solidFill>
                <a:schemeClr val="bg1"/>
              </a:solidFill>
              <a:latin typeface="Futura Lt BT" pitchFamily="34" charset="0"/>
            </a:endParaRPr>
          </a:p>
        </p:txBody>
      </p:sp>
      <p:sp>
        <p:nvSpPr>
          <p:cNvPr id="46" name="45 Llamada rectangular"/>
          <p:cNvSpPr/>
          <p:nvPr/>
        </p:nvSpPr>
        <p:spPr bwMode="auto">
          <a:xfrm>
            <a:off x="6653464" y="2935704"/>
            <a:ext cx="1479884" cy="890337"/>
          </a:xfrm>
          <a:prstGeom prst="wedgeRectCallout">
            <a:avLst>
              <a:gd name="adj1" fmla="val -168530"/>
              <a:gd name="adj2" fmla="val -53431"/>
            </a:avLst>
          </a:prstGeom>
          <a:solidFill>
            <a:schemeClr val="accent1">
              <a:lumMod val="2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chemeClr val="bg1"/>
                </a:solidFill>
                <a:latin typeface="Futura Lt BT" pitchFamily="34" charset="0"/>
              </a:rPr>
              <a:t>Carga y Mantenimiento de Datos</a:t>
            </a:r>
            <a:endParaRPr lang="es-DO" sz="1400">
              <a:solidFill>
                <a:schemeClr val="bg1"/>
              </a:solidFill>
              <a:latin typeface="Futura Lt BT" pitchFamily="34" charset="0"/>
            </a:endParaRPr>
          </a:p>
        </p:txBody>
      </p:sp>
      <p:sp>
        <p:nvSpPr>
          <p:cNvPr id="47" name="TextBox 82"/>
          <p:cNvSpPr txBox="1">
            <a:spLocks noChangeArrowheads="1"/>
          </p:cNvSpPr>
          <p:nvPr/>
        </p:nvSpPr>
        <p:spPr bwMode="auto">
          <a:xfrm>
            <a:off x="4395788" y="5465763"/>
            <a:ext cx="1357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0">
                <a:latin typeface="Futura Lt BT" pitchFamily="34" charset="0"/>
              </a:rPr>
              <a:t>Integración con GIS (Mapas)</a:t>
            </a:r>
            <a:endParaRPr lang="es-DO" sz="1200" b="0">
              <a:latin typeface="Futura Lt BT" pitchFamily="34" charset="0"/>
            </a:endParaRPr>
          </a:p>
        </p:txBody>
      </p:sp>
      <p:cxnSp>
        <p:nvCxnSpPr>
          <p:cNvPr id="48" name="Elbow Connector 95"/>
          <p:cNvCxnSpPr>
            <a:cxnSpLocks noChangeShapeType="1"/>
            <a:stCxn id="7" idx="0"/>
          </p:cNvCxnSpPr>
          <p:nvPr/>
        </p:nvCxnSpPr>
        <p:spPr bwMode="auto">
          <a:xfrm rot="-5400000">
            <a:off x="4843463" y="3938587"/>
            <a:ext cx="39688" cy="36513"/>
          </a:xfrm>
          <a:prstGeom prst="bentConnector3">
            <a:avLst>
              <a:gd name="adj1" fmla="val 32000"/>
            </a:avLst>
          </a:prstGeom>
          <a:noFill/>
          <a:ln w="9525" algn="ctr">
            <a:solidFill>
              <a:srgbClr val="B6DCDF"/>
            </a:solidFill>
            <a:miter lim="800000"/>
            <a:headEnd/>
            <a:tailEnd/>
          </a:ln>
        </p:spPr>
      </p:cxnSp>
      <p:pic>
        <p:nvPicPr>
          <p:cNvPr id="49" name="Picture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579938" y="4479925"/>
            <a:ext cx="914400" cy="92392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Como se inserta la ONE </a:t>
            </a:r>
            <a:br>
              <a:rPr lang="es-ES" b="1" dirty="0" smtClean="0"/>
            </a:br>
            <a:r>
              <a:rPr lang="es-ES" b="1" dirty="0" smtClean="0"/>
              <a:t>en la iniciativa Open Data?</a:t>
            </a:r>
            <a:endParaRPr lang="es-ES" b="1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DO" dirty="0"/>
          </a:p>
        </p:txBody>
      </p:sp>
      <p:sp>
        <p:nvSpPr>
          <p:cNvPr id="5" name="4 Rectángulo"/>
          <p:cNvSpPr/>
          <p:nvPr/>
        </p:nvSpPr>
        <p:spPr>
          <a:xfrm>
            <a:off x="539552" y="5013176"/>
            <a:ext cx="8064896" cy="1368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Qué está haciendo la ONE para potenciar el uso de las bases de datos producidas?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2420888"/>
            <a:ext cx="8229600" cy="3736072"/>
          </a:xfrm>
        </p:spPr>
        <p:txBody>
          <a:bodyPr/>
          <a:lstStyle/>
          <a:p>
            <a:endParaRPr lang="es-ES" dirty="0" smtClean="0"/>
          </a:p>
        </p:txBody>
      </p:sp>
      <p:graphicFrame>
        <p:nvGraphicFramePr>
          <p:cNvPr id="4" name="3 Diagrama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Cómo se construyen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Debido a los grandes volúmenes de datos presentes en las bases de datos, se hace necesario:</a:t>
            </a:r>
          </a:p>
          <a:p>
            <a:endParaRPr lang="es-ES" dirty="0" smtClean="0"/>
          </a:p>
        </p:txBody>
      </p:sp>
      <p:graphicFrame>
        <p:nvGraphicFramePr>
          <p:cNvPr id="4" name="3 Diagrama"/>
          <p:cNvGraphicFramePr/>
          <p:nvPr/>
        </p:nvGraphicFramePr>
        <p:xfrm>
          <a:off x="642910" y="228599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6858016" y="2357430"/>
            <a:ext cx="1785950" cy="38576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/>
              <a:t>Facilitan la posterior  búsqueda, recuperación y explotación de la información</a:t>
            </a:r>
          </a:p>
          <a:p>
            <a:pPr algn="ctr"/>
            <a:endParaRPr lang="es-E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Iniciativa DDI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829576" cy="4744184"/>
          </a:xfrm>
        </p:spPr>
        <p:txBody>
          <a:bodyPr/>
          <a:lstStyle/>
          <a:p>
            <a:pPr lvl="1"/>
            <a:endParaRPr lang="es-ES" dirty="0" smtClean="0"/>
          </a:p>
          <a:p>
            <a:pPr>
              <a:buNone/>
            </a:pPr>
            <a:endParaRPr lang="es-ES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1763688" y="1484784"/>
          <a:ext cx="6096000" cy="4712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Iniciativa SDMX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SDMX (Standard Data and </a:t>
            </a:r>
            <a:r>
              <a:rPr lang="es-ES" dirty="0" err="1" smtClean="0"/>
              <a:t>Metadata</a:t>
            </a:r>
            <a:r>
              <a:rPr lang="es-ES" dirty="0" smtClean="0"/>
              <a:t> Exchange) </a:t>
            </a:r>
          </a:p>
          <a:p>
            <a:pPr lvl="1"/>
            <a:r>
              <a:rPr lang="es-ES" dirty="0" smtClean="0"/>
              <a:t>Desarrolla estándares técnicos para el intercambio de Datos y Metadatos. Con énfasis en datos agregados.</a:t>
            </a:r>
          </a:p>
          <a:p>
            <a:pPr lvl="1"/>
            <a:r>
              <a:rPr lang="es-ES" sz="1800" dirty="0" smtClean="0"/>
              <a:t>Promovida por las Naciones Unidas como la plataforma preferida para el intercambio de información estadística.</a:t>
            </a:r>
          </a:p>
          <a:p>
            <a:pPr lvl="1"/>
            <a:endParaRPr lang="es-ES" sz="1800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3643306" y="3214686"/>
          <a:ext cx="4619636" cy="2992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Llamada de flecha a la derecha"/>
          <p:cNvSpPr/>
          <p:nvPr/>
        </p:nvSpPr>
        <p:spPr>
          <a:xfrm>
            <a:off x="928662" y="3214686"/>
            <a:ext cx="2571768" cy="2857520"/>
          </a:xfrm>
          <a:prstGeom prst="rightArrowCallou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solidFill>
                  <a:schemeClr val="tx1"/>
                </a:solidFill>
              </a:rPr>
              <a:t>Promueve la Adopción de</a:t>
            </a:r>
            <a:endParaRPr lang="es-E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4400" b="1" dirty="0" smtClean="0"/>
              <a:t>WWW.ONE.GOB.DO</a:t>
            </a:r>
            <a:endParaRPr lang="es-ES" sz="44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DO" b="1" dirty="0" smtClean="0"/>
              <a:t>Muchas gracias por su atención</a:t>
            </a:r>
            <a:endParaRPr lang="es-E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1960</TotalTime>
  <Words>573</Words>
  <Application>Microsoft Office PowerPoint</Application>
  <PresentationFormat>Presentación en pantalla (4:3)</PresentationFormat>
  <Paragraphs>92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Origen</vt:lpstr>
      <vt:lpstr>Iniciativas Open Data en la  Oficina Nacional de Estadística</vt:lpstr>
      <vt:lpstr>Servicios de Información de la ONE</vt:lpstr>
      <vt:lpstr>Bases de Datos en Línea</vt:lpstr>
      <vt:lpstr>Como se inserta la ONE  en la iniciativa Open Data?</vt:lpstr>
      <vt:lpstr>Qué está haciendo la ONE para potenciar el uso de las bases de datos producidas?</vt:lpstr>
      <vt:lpstr>Cómo se construyen</vt:lpstr>
      <vt:lpstr>Iniciativa DDI</vt:lpstr>
      <vt:lpstr>Iniciativa SDMX</vt:lpstr>
      <vt:lpstr>WWW.ONE.GOB.DO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trilce.encarnacion</dc:creator>
  <cp:lastModifiedBy>Trilce Encarnacion</cp:lastModifiedBy>
  <cp:revision>39</cp:revision>
  <dcterms:created xsi:type="dcterms:W3CDTF">2011-05-17T15:09:02Z</dcterms:created>
  <dcterms:modified xsi:type="dcterms:W3CDTF">2012-01-26T14:46:06Z</dcterms:modified>
</cp:coreProperties>
</file>